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10" d="100"/>
          <a:sy n="210" d="100"/>
        </p:scale>
        <p:origin x="-4242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5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E964-2737-4EE3-ACD8-1F893F84F0B8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CE95-3465-46A1-8BD4-123677E4E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724" y="2731202"/>
            <a:ext cx="321241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4A4A4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techshwift</a:t>
            </a:r>
            <a:endParaRPr lang="en-US" sz="4800" b="1" dirty="0">
              <a:solidFill>
                <a:srgbClr val="4A4A4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242" y="2653712"/>
            <a:ext cx="688490" cy="673827"/>
          </a:xfrm>
          <a:prstGeom prst="rect">
            <a:avLst/>
          </a:prstGeom>
          <a:noFill/>
          <a:ln w="762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493" y="3026721"/>
            <a:ext cx="477866" cy="486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1242" y="3159097"/>
            <a:ext cx="168442" cy="168442"/>
          </a:xfrm>
          <a:prstGeom prst="rect">
            <a:avLst/>
          </a:prstGeom>
          <a:noFill/>
          <a:ln w="76200"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804492" y="2742980"/>
            <a:ext cx="324507" cy="357873"/>
          </a:xfrm>
          <a:prstGeom prst="line">
            <a:avLst/>
          </a:prstGeom>
          <a:ln w="12700">
            <a:solidFill>
              <a:srgbClr val="4A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927" y="2801977"/>
            <a:ext cx="313454" cy="0"/>
          </a:xfrm>
          <a:prstGeom prst="line">
            <a:avLst/>
          </a:prstGeom>
          <a:ln w="12700">
            <a:solidFill>
              <a:srgbClr val="4A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082208" y="2721836"/>
            <a:ext cx="2334" cy="312833"/>
          </a:xfrm>
          <a:prstGeom prst="line">
            <a:avLst/>
          </a:prstGeom>
          <a:ln w="12700">
            <a:solidFill>
              <a:srgbClr val="4A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80429" y="3077993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3716" y="2718974"/>
            <a:ext cx="106279" cy="105097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66501" y="2998576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30963" y="2782595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71161" y="2975716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961475" y="2875344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061054" y="2882168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951559" y="2783922"/>
            <a:ext cx="48126" cy="45719"/>
          </a:xfrm>
          <a:prstGeom prst="ellipse">
            <a:avLst/>
          </a:prstGeom>
          <a:solidFill>
            <a:schemeClr val="tx1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7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 Rangan</dc:creator>
  <cp:lastModifiedBy>Govindaraj Rangan</cp:lastModifiedBy>
  <cp:revision>5</cp:revision>
  <dcterms:created xsi:type="dcterms:W3CDTF">2019-08-22T13:57:14Z</dcterms:created>
  <dcterms:modified xsi:type="dcterms:W3CDTF">2019-08-22T14:26:59Z</dcterms:modified>
</cp:coreProperties>
</file>