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90" d="100"/>
          <a:sy n="90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2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4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1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3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0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5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5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E964-2737-4EE3-ACD8-1F893F84F0B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6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43312" y="1864758"/>
            <a:ext cx="3849757" cy="738664"/>
            <a:chOff x="4561242" y="2629747"/>
            <a:chExt cx="3849757" cy="738664"/>
          </a:xfrm>
        </p:grpSpPr>
        <p:sp>
          <p:nvSpPr>
            <p:cNvPr id="4" name="TextBox 3"/>
            <p:cNvSpPr txBox="1"/>
            <p:nvPr/>
          </p:nvSpPr>
          <p:spPr>
            <a:xfrm>
              <a:off x="5383247" y="2629747"/>
              <a:ext cx="302775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800" b="1" dirty="0" smtClean="0">
                  <a:solidFill>
                    <a:srgbClr val="4A4A4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techshwift</a:t>
              </a:r>
              <a:endParaRPr lang="en-US" sz="4800" b="1" dirty="0">
                <a:solidFill>
                  <a:srgbClr val="4A4A4A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61242" y="2653712"/>
              <a:ext cx="688490" cy="673827"/>
            </a:xfrm>
            <a:prstGeom prst="rect">
              <a:avLst/>
            </a:prstGeom>
            <a:noFill/>
            <a:ln w="76200"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rgbClr val="4A4A4A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61242" y="3159097"/>
              <a:ext cx="168442" cy="168442"/>
            </a:xfrm>
            <a:prstGeom prst="rect">
              <a:avLst/>
            </a:prstGeom>
            <a:noFill/>
            <a:ln w="76200"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rgbClr val="4A4A4A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4804492" y="2742980"/>
              <a:ext cx="324507" cy="357873"/>
            </a:xfrm>
            <a:prstGeom prst="line">
              <a:avLst/>
            </a:prstGeom>
            <a:solidFill>
              <a:srgbClr val="4A4A4A"/>
            </a:solidFill>
            <a:ln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34927" y="2766193"/>
              <a:ext cx="313454" cy="0"/>
            </a:xfrm>
            <a:prstGeom prst="line">
              <a:avLst/>
            </a:prstGeom>
            <a:solidFill>
              <a:srgbClr val="4A4A4A"/>
            </a:solidFill>
            <a:ln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110040" y="2721836"/>
              <a:ext cx="2334" cy="312833"/>
            </a:xfrm>
            <a:prstGeom prst="line">
              <a:avLst/>
            </a:prstGeom>
            <a:solidFill>
              <a:srgbClr val="4A4A4A"/>
            </a:solidFill>
            <a:ln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780429" y="3077993"/>
              <a:ext cx="48126" cy="45719"/>
            </a:xfrm>
            <a:prstGeom prst="ellipse">
              <a:avLst/>
            </a:prstGeom>
            <a:solidFill>
              <a:srgbClr val="4A4A4A"/>
            </a:solidFill>
            <a:ln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rgbClr val="4A4A4A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053716" y="2718974"/>
              <a:ext cx="106279" cy="105097"/>
            </a:xfrm>
            <a:prstGeom prst="ellipse">
              <a:avLst/>
            </a:prstGeom>
            <a:solidFill>
              <a:srgbClr val="4A4A4A"/>
            </a:solidFill>
            <a:ln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rgbClr val="4A4A4A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090357" y="2998576"/>
              <a:ext cx="48126" cy="45719"/>
            </a:xfrm>
            <a:prstGeom prst="ellipse">
              <a:avLst/>
            </a:prstGeom>
            <a:solidFill>
              <a:srgbClr val="4A4A4A"/>
            </a:solidFill>
            <a:ln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rgbClr val="4A4A4A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830963" y="2742835"/>
              <a:ext cx="48126" cy="45719"/>
            </a:xfrm>
            <a:prstGeom prst="ellipse">
              <a:avLst/>
            </a:prstGeom>
            <a:solidFill>
              <a:srgbClr val="4A4A4A"/>
            </a:solidFill>
            <a:ln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rgbClr val="4A4A4A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871161" y="2975716"/>
              <a:ext cx="48126" cy="45719"/>
            </a:xfrm>
            <a:prstGeom prst="ellipse">
              <a:avLst/>
            </a:prstGeom>
            <a:solidFill>
              <a:srgbClr val="4A4A4A"/>
            </a:solidFill>
            <a:ln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rgbClr val="4A4A4A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4961475" y="2875344"/>
              <a:ext cx="48126" cy="45719"/>
            </a:xfrm>
            <a:prstGeom prst="ellipse">
              <a:avLst/>
            </a:prstGeom>
            <a:solidFill>
              <a:srgbClr val="4A4A4A"/>
            </a:solidFill>
            <a:ln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rgbClr val="4A4A4A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084910" y="2882168"/>
              <a:ext cx="48126" cy="45719"/>
            </a:xfrm>
            <a:prstGeom prst="ellipse">
              <a:avLst/>
            </a:prstGeom>
            <a:solidFill>
              <a:srgbClr val="4A4A4A"/>
            </a:solidFill>
            <a:ln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rgbClr val="4A4A4A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4951559" y="2744162"/>
              <a:ext cx="48126" cy="45719"/>
            </a:xfrm>
            <a:prstGeom prst="ellipse">
              <a:avLst/>
            </a:prstGeom>
            <a:solidFill>
              <a:srgbClr val="4A4A4A"/>
            </a:solidFill>
            <a:ln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rgbClr val="4A4A4A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55264" y="3669632"/>
            <a:ext cx="3995610" cy="854371"/>
            <a:chOff x="4520860" y="4086272"/>
            <a:chExt cx="3995610" cy="854371"/>
          </a:xfrm>
        </p:grpSpPr>
        <p:sp>
          <p:nvSpPr>
            <p:cNvPr id="18" name="TextBox 17"/>
            <p:cNvSpPr txBox="1"/>
            <p:nvPr/>
          </p:nvSpPr>
          <p:spPr>
            <a:xfrm>
              <a:off x="5363481" y="4173567"/>
              <a:ext cx="3152989" cy="7670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b="1" dirty="0" smtClean="0">
                  <a:solidFill>
                    <a:srgbClr val="4A4A4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techshwift</a:t>
              </a:r>
              <a:endParaRPr lang="en-US" sz="4800" b="1" dirty="0">
                <a:solidFill>
                  <a:srgbClr val="4A4A4A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61242" y="4086272"/>
              <a:ext cx="688490" cy="673827"/>
            </a:xfrm>
            <a:prstGeom prst="rect">
              <a:avLst/>
            </a:prstGeom>
            <a:noFill/>
            <a:ln w="76200"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rgbClr val="4A4A4A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61242" y="4591657"/>
              <a:ext cx="168442" cy="168442"/>
            </a:xfrm>
            <a:prstGeom prst="rect">
              <a:avLst/>
            </a:prstGeom>
            <a:noFill/>
            <a:ln w="76200"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rgbClr val="4A4A4A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779746" y="4497674"/>
              <a:ext cx="48126" cy="45719"/>
            </a:xfrm>
            <a:prstGeom prst="ellipse">
              <a:avLst/>
            </a:prstGeom>
            <a:solidFill>
              <a:srgbClr val="4A4A4A"/>
            </a:solidFill>
            <a:ln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rgbClr val="4A4A4A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919820" y="4332197"/>
              <a:ext cx="85084" cy="80752"/>
            </a:xfrm>
            <a:prstGeom prst="ellipse">
              <a:avLst/>
            </a:prstGeom>
            <a:solidFill>
              <a:srgbClr val="4A4A4A"/>
            </a:solidFill>
            <a:ln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rgbClr val="4A4A4A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076073" y="4155407"/>
              <a:ext cx="106279" cy="105097"/>
            </a:xfrm>
            <a:prstGeom prst="ellipse">
              <a:avLst/>
            </a:prstGeom>
            <a:solidFill>
              <a:srgbClr val="4A4A4A"/>
            </a:solidFill>
            <a:ln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rgbClr val="4A4A4A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79045" y="4718524"/>
              <a:ext cx="66252" cy="85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4530466" y="4476674"/>
              <a:ext cx="66252" cy="85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 rot="5400000">
            <a:off x="5252040" y="3889490"/>
            <a:ext cx="66252" cy="85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002393" y="3625744"/>
            <a:ext cx="66252" cy="85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553" y="3762829"/>
            <a:ext cx="87422" cy="5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7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35" y="1116505"/>
            <a:ext cx="4218798" cy="12863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4971" b="27545"/>
          <a:stretch/>
        </p:blipFill>
        <p:spPr>
          <a:xfrm>
            <a:off x="3508135" y="3374151"/>
            <a:ext cx="4009084" cy="9320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80411" b="33331"/>
          <a:stretch/>
        </p:blipFill>
        <p:spPr>
          <a:xfrm>
            <a:off x="7998619" y="3374151"/>
            <a:ext cx="826404" cy="8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4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Govindaraj Rangan</dc:creator>
  <cp:lastModifiedBy>Govindaraj Rangan</cp:lastModifiedBy>
  <cp:revision>34</cp:revision>
  <dcterms:created xsi:type="dcterms:W3CDTF">2019-08-22T13:57:14Z</dcterms:created>
  <dcterms:modified xsi:type="dcterms:W3CDTF">2020-11-08T20:51:07Z</dcterms:modified>
</cp:coreProperties>
</file>