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5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4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2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4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1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B6B4-E125-4539-A23E-298821C12DE0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6964-5056-4C3A-8D92-EFE1E55D0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4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#Permit chain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SIH - GMR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20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Permit </a:t>
            </a:r>
            <a:r>
              <a:rPr lang="en-US" dirty="0" err="1" smtClean="0"/>
              <a:t>Mgmt</a:t>
            </a:r>
            <a:r>
              <a:rPr lang="en-US" dirty="0" smtClean="0"/>
              <a:t> in 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The idea is to Design a system by which we can make </a:t>
            </a: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visible</a:t>
            </a:r>
            <a:r>
              <a:rPr lang="en-IN" b="1" dirty="0" smtClean="0"/>
              <a:t>/non-falsifiable </a:t>
            </a:r>
            <a:r>
              <a:rPr lang="en-IN" b="1" dirty="0"/>
              <a:t>transactions </a:t>
            </a:r>
          </a:p>
          <a:p>
            <a:pPr marL="0" indent="0">
              <a:buNone/>
            </a:pPr>
            <a:r>
              <a:rPr lang="en-IN" dirty="0"/>
              <a:t>between a </a:t>
            </a:r>
            <a:r>
              <a:rPr lang="en-IN" b="1" i="1" dirty="0"/>
              <a:t>common citizen and a government department </a:t>
            </a:r>
            <a:r>
              <a:rPr lang="en-IN" dirty="0"/>
              <a:t>for getting and </a:t>
            </a:r>
            <a:r>
              <a:rPr lang="en-IN" u="sng" dirty="0"/>
              <a:t>management of </a:t>
            </a:r>
          </a:p>
          <a:p>
            <a:pPr marL="0" indent="0">
              <a:buNone/>
            </a:pPr>
            <a:r>
              <a:rPr lang="en-IN" b="1" u="sng" dirty="0"/>
              <a:t>getting the permit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record all the all transactions taking place in the network (involves </a:t>
            </a:r>
          </a:p>
          <a:p>
            <a:pPr marL="0" indent="0">
              <a:buNone/>
            </a:pPr>
            <a:r>
              <a:rPr lang="en-IN" dirty="0"/>
              <a:t>citizens and respected government department) we use the concept of </a:t>
            </a:r>
            <a:r>
              <a:rPr lang="en-IN" u="sng" dirty="0"/>
              <a:t>immutable ledger </a:t>
            </a:r>
          </a:p>
          <a:p>
            <a:pPr marL="0" indent="0">
              <a:buNone/>
            </a:pPr>
            <a:r>
              <a:rPr lang="en-IN" dirty="0"/>
              <a:t>i.e., decentralized database which is the main reason for visibility.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By </a:t>
            </a:r>
            <a:r>
              <a:rPr lang="en-IN" dirty="0"/>
              <a:t>using the principles of </a:t>
            </a:r>
          </a:p>
          <a:p>
            <a:pPr marL="0" indent="0">
              <a:buNone/>
            </a:pPr>
            <a:r>
              <a:rPr lang="en-IN" dirty="0"/>
              <a:t>blockchain we can achieve security, which in turns results in the non-falsifiable transactions. 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smtClean="0"/>
              <a:t>this, </a:t>
            </a:r>
            <a:r>
              <a:rPr lang="en-IN" dirty="0"/>
              <a:t>first we need to create a business network by using </a:t>
            </a:r>
            <a:r>
              <a:rPr lang="en-IN" b="1" u="sng" dirty="0" err="1"/>
              <a:t>Hyperledger</a:t>
            </a:r>
            <a:r>
              <a:rPr lang="en-IN" dirty="0"/>
              <a:t> composer and </a:t>
            </a:r>
          </a:p>
          <a:p>
            <a:pPr marL="0" indent="0">
              <a:buNone/>
            </a:pPr>
            <a:r>
              <a:rPr lang="en-IN" dirty="0"/>
              <a:t>fabric providing different levels of security depends on the </a:t>
            </a:r>
            <a:r>
              <a:rPr lang="en-IN" dirty="0" smtClean="0"/>
              <a:t>participants </a:t>
            </a:r>
            <a:r>
              <a:rPr lang="en-IN" dirty="0"/>
              <a:t>involved.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We </a:t>
            </a:r>
            <a:r>
              <a:rPr lang="en-IN" dirty="0"/>
              <a:t>should </a:t>
            </a:r>
          </a:p>
          <a:p>
            <a:pPr marL="0" indent="0">
              <a:buNone/>
            </a:pPr>
            <a:r>
              <a:rPr lang="en-IN" dirty="0"/>
              <a:t>develop the transaction logic based on the problem involved in the different government </a:t>
            </a:r>
          </a:p>
          <a:p>
            <a:pPr marL="0" indent="0">
              <a:buNone/>
            </a:pPr>
            <a:r>
              <a:rPr lang="en-IN" dirty="0"/>
              <a:t>departments and this can be deployed directly in the required fields. Admin will be provided </a:t>
            </a:r>
          </a:p>
          <a:p>
            <a:pPr marL="0" indent="0">
              <a:buNone/>
            </a:pPr>
            <a:r>
              <a:rPr lang="en-IN" dirty="0"/>
              <a:t>with the privileges to add and remove the participants.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User </a:t>
            </a:r>
            <a:r>
              <a:rPr lang="en-IN" b="1" dirty="0"/>
              <a:t>interface</a:t>
            </a:r>
            <a:r>
              <a:rPr lang="en-IN" dirty="0"/>
              <a:t> for participants to </a:t>
            </a:r>
          </a:p>
          <a:p>
            <a:pPr marL="0" indent="0">
              <a:buNone/>
            </a:pPr>
            <a:r>
              <a:rPr lang="en-IN" dirty="0"/>
              <a:t>interact with other participants in the network is designed using angular4,Finally we will </a:t>
            </a:r>
          </a:p>
          <a:p>
            <a:pPr marL="0" indent="0">
              <a:buNone/>
            </a:pPr>
            <a:r>
              <a:rPr lang="en-IN" dirty="0"/>
              <a:t>develop a secure distributed Transaction Recording and management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3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81500" y="3685309"/>
            <a:ext cx="4419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943600" y="1828800"/>
            <a:ext cx="1295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Govt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6591300" y="2819400"/>
            <a:ext cx="0" cy="865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00300" y="3685309"/>
            <a:ext cx="1143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eSeva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3"/>
            <a:endCxn id="4" idx="2"/>
          </p:cNvCxnSpPr>
          <p:nvPr/>
        </p:nvCxnSpPr>
        <p:spPr>
          <a:xfrm>
            <a:off x="3543300" y="425680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28600" y="3657600"/>
            <a:ext cx="419100" cy="838199"/>
            <a:chOff x="381000" y="3886200"/>
            <a:chExt cx="419100" cy="838199"/>
          </a:xfrm>
        </p:grpSpPr>
        <p:sp>
          <p:nvSpPr>
            <p:cNvPr id="12" name="Oval 11"/>
            <p:cNvSpPr/>
            <p:nvPr/>
          </p:nvSpPr>
          <p:spPr>
            <a:xfrm>
              <a:off x="381000" y="3886200"/>
              <a:ext cx="381000" cy="370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81000" y="4256808"/>
              <a:ext cx="419100" cy="4675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914400" y="4256809"/>
            <a:ext cx="1485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953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0x123xx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1000" y="3810000"/>
            <a:ext cx="419100" cy="838199"/>
            <a:chOff x="381000" y="3886200"/>
            <a:chExt cx="419100" cy="838199"/>
          </a:xfrm>
        </p:grpSpPr>
        <p:sp>
          <p:nvSpPr>
            <p:cNvPr id="19" name="Oval 18"/>
            <p:cNvSpPr/>
            <p:nvPr/>
          </p:nvSpPr>
          <p:spPr>
            <a:xfrm>
              <a:off x="381000" y="3886200"/>
              <a:ext cx="381000" cy="370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81000" y="4256808"/>
              <a:ext cx="419100" cy="4675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" y="3962400"/>
            <a:ext cx="419100" cy="838199"/>
            <a:chOff x="381000" y="3886200"/>
            <a:chExt cx="419100" cy="838199"/>
          </a:xfrm>
        </p:grpSpPr>
        <p:sp>
          <p:nvSpPr>
            <p:cNvPr id="22" name="Oval 21"/>
            <p:cNvSpPr/>
            <p:nvPr/>
          </p:nvSpPr>
          <p:spPr>
            <a:xfrm>
              <a:off x="381000" y="3886200"/>
              <a:ext cx="381000" cy="370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381000" y="4256808"/>
              <a:ext cx="419100" cy="4675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5800" y="4114800"/>
            <a:ext cx="419100" cy="838199"/>
            <a:chOff x="381000" y="3886200"/>
            <a:chExt cx="419100" cy="838199"/>
          </a:xfrm>
        </p:grpSpPr>
        <p:sp>
          <p:nvSpPr>
            <p:cNvPr id="25" name="Oval 24"/>
            <p:cNvSpPr/>
            <p:nvPr/>
          </p:nvSpPr>
          <p:spPr>
            <a:xfrm>
              <a:off x="381000" y="3886200"/>
              <a:ext cx="381000" cy="3706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81000" y="4256808"/>
              <a:ext cx="419100" cy="46759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124200" y="1752600"/>
            <a:ext cx="5867400" cy="3733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Magnetic Disk 27"/>
          <p:cNvSpPr/>
          <p:nvPr/>
        </p:nvSpPr>
        <p:spPr>
          <a:xfrm>
            <a:off x="3124200" y="5486400"/>
            <a:ext cx="762000" cy="533400"/>
          </a:xfrm>
          <a:prstGeom prst="flowChartMagneticDisk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57200" y="4267200"/>
            <a:ext cx="8382000" cy="685800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734291" y="990600"/>
            <a:ext cx="19812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Fill-up an online DL application</a:t>
            </a:r>
            <a:endParaRPr lang="en-IN" dirty="0"/>
          </a:p>
        </p:txBody>
      </p:sp>
      <p:sp>
        <p:nvSpPr>
          <p:cNvPr id="5" name="Left Brace 4"/>
          <p:cNvSpPr/>
          <p:nvPr/>
        </p:nvSpPr>
        <p:spPr>
          <a:xfrm>
            <a:off x="2895600" y="546795"/>
            <a:ext cx="2286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00400" y="533400"/>
            <a:ext cx="434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Identity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-Name,</a:t>
            </a:r>
          </a:p>
          <a:p>
            <a:r>
              <a:rPr lang="en-US" sz="1400" dirty="0" smtClean="0"/>
              <a:t>Proof of Age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-DOB</a:t>
            </a:r>
          </a:p>
          <a:p>
            <a:r>
              <a:rPr lang="en-US" sz="1400" dirty="0" smtClean="0"/>
              <a:t>Proof of geo Address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Alternate proof from other sources</a:t>
            </a:r>
          </a:p>
          <a:p>
            <a:r>
              <a:rPr lang="en-US" sz="1400" dirty="0" smtClean="0"/>
              <a:t>+Ext attributes</a:t>
            </a:r>
            <a:endParaRPr lang="en-IN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34291" y="3643819"/>
            <a:ext cx="19812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a Driving test/ XXX</a:t>
            </a:r>
            <a:endParaRPr lang="en-IN" dirty="0"/>
          </a:p>
        </p:txBody>
      </p:sp>
      <p:sp>
        <p:nvSpPr>
          <p:cNvPr id="8" name="Left Brace 7"/>
          <p:cNvSpPr/>
          <p:nvPr/>
        </p:nvSpPr>
        <p:spPr>
          <a:xfrm>
            <a:off x="2914650" y="3681919"/>
            <a:ext cx="1143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39155" y="2743200"/>
            <a:ext cx="19812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DL Charge</a:t>
            </a:r>
            <a:endParaRPr lang="en-IN" dirty="0"/>
          </a:p>
        </p:txBody>
      </p:sp>
      <p:sp>
        <p:nvSpPr>
          <p:cNvPr id="10" name="Left Brace 9"/>
          <p:cNvSpPr/>
          <p:nvPr/>
        </p:nvSpPr>
        <p:spPr>
          <a:xfrm>
            <a:off x="2964099" y="2781300"/>
            <a:ext cx="1143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934200" y="27709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transaction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2847201"/>
            <a:ext cx="325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Transfer money between </a:t>
            </a:r>
            <a:r>
              <a:rPr lang="en-US" sz="1200" dirty="0" err="1" smtClean="0"/>
              <a:t>cust</a:t>
            </a:r>
            <a:r>
              <a:rPr lang="en-US" sz="1200" dirty="0" smtClean="0"/>
              <a:t> a/c to </a:t>
            </a:r>
            <a:r>
              <a:rPr lang="en-US" sz="1200" dirty="0" err="1" smtClean="0"/>
              <a:t>Govt</a:t>
            </a:r>
            <a:r>
              <a:rPr lang="en-US" sz="1200" dirty="0" smtClean="0"/>
              <a:t> a/c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8936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transaction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761601"/>
            <a:ext cx="325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schedule is confirmed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transaction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4343400"/>
            <a:ext cx="19812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" y="5029200"/>
            <a:ext cx="19812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19" name="Left Brace 18"/>
          <p:cNvSpPr/>
          <p:nvPr/>
        </p:nvSpPr>
        <p:spPr>
          <a:xfrm>
            <a:off x="2819400" y="5105400"/>
            <a:ext cx="1143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876550" y="5185082"/>
            <a:ext cx="325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Issue/Deny DL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685800" y="1981200"/>
            <a:ext cx="19812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Cust Details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206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transaction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5040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36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000500" y="1760705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438900" y="1793131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Proof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791045" y="1793131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Proof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29902" y="2059831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0xFFaaasdf1223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39624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50292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Permit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" y="28956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AuthZ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124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0xCaaaasdf3123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49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4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6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Create GCP accounts -x2</a:t>
            </a:r>
          </a:p>
          <a:p>
            <a:r>
              <a:rPr lang="en-US" sz="2800" dirty="0" smtClean="0"/>
              <a:t>Create separate stand-alone version -1</a:t>
            </a:r>
          </a:p>
          <a:p>
            <a:r>
              <a:rPr lang="en-US" sz="2800" dirty="0" smtClean="0"/>
              <a:t>Clone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project &amp; share it to the team  -1</a:t>
            </a:r>
          </a:p>
          <a:p>
            <a:r>
              <a:rPr lang="en-US" sz="2800" dirty="0" smtClean="0"/>
              <a:t>Build Chain code based on existing code -1</a:t>
            </a:r>
          </a:p>
          <a:p>
            <a:r>
              <a:rPr lang="en-US" sz="2800" dirty="0" smtClean="0"/>
              <a:t>Deploy code onto network -2 (follow the instructions given in the HL site with </a:t>
            </a:r>
            <a:r>
              <a:rPr lang="en-US" sz="2800" dirty="0" err="1" smtClean="0"/>
              <a:t>fabcom</a:t>
            </a:r>
            <a:r>
              <a:rPr lang="en-US" sz="2800" dirty="0" smtClean="0"/>
              <a:t> sample)</a:t>
            </a:r>
          </a:p>
          <a:p>
            <a:r>
              <a:rPr lang="en-US" sz="2800" dirty="0" smtClean="0"/>
              <a:t>Wireframe UI &amp; Build – 1</a:t>
            </a:r>
          </a:p>
          <a:p>
            <a:pPr lvl="1"/>
            <a:r>
              <a:rPr lang="en-US" sz="2400" dirty="0" smtClean="0"/>
              <a:t>Build UI pages</a:t>
            </a:r>
          </a:p>
          <a:p>
            <a:pPr lvl="1"/>
            <a:r>
              <a:rPr lang="en-US" sz="2400" dirty="0" smtClean="0"/>
              <a:t>Wire-up the Chain code APIs</a:t>
            </a:r>
          </a:p>
          <a:p>
            <a:r>
              <a:rPr lang="en-US" sz="2800" dirty="0" smtClean="0"/>
              <a:t>Build DB -1</a:t>
            </a:r>
          </a:p>
          <a:p>
            <a:pPr lvl="1"/>
            <a:r>
              <a:rPr lang="en-US" sz="2400" dirty="0" smtClean="0"/>
              <a:t>Build entities</a:t>
            </a:r>
          </a:p>
          <a:p>
            <a:r>
              <a:rPr lang="en-US" dirty="0" smtClean="0"/>
              <a:t>Create test cases -1</a:t>
            </a:r>
          </a:p>
          <a:p>
            <a:r>
              <a:rPr lang="en-US" dirty="0" smtClean="0"/>
              <a:t>Create documentation -1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646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09600" y="1491735"/>
            <a:ext cx="5562600" cy="2851665"/>
          </a:xfrm>
          <a:prstGeom prst="roundRect">
            <a:avLst>
              <a:gd name="adj" fmla="val 3288"/>
            </a:avLst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609600" y="1905000"/>
            <a:ext cx="5562600" cy="2438400"/>
          </a:xfrm>
          <a:prstGeom prst="roundRect">
            <a:avLst>
              <a:gd name="adj" fmla="val 270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Wireframe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2114145"/>
            <a:ext cx="2286000" cy="3048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0x111222333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0818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: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68168" y="2558534"/>
            <a:ext cx="2286000" cy="3048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968" y="2526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Service:</a:t>
            </a:r>
            <a:endParaRPr lang="en-IN" dirty="0"/>
          </a:p>
        </p:txBody>
      </p:sp>
      <p:sp>
        <p:nvSpPr>
          <p:cNvPr id="8" name="Isosceles Triangle 7"/>
          <p:cNvSpPr/>
          <p:nvPr/>
        </p:nvSpPr>
        <p:spPr>
          <a:xfrm flipV="1">
            <a:off x="4315030" y="2639440"/>
            <a:ext cx="228600" cy="1084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286000" y="2876144"/>
            <a:ext cx="2286000" cy="78145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Driving License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Vehicle Registration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Land Registration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Gas cylinder request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79004" y="2114145"/>
            <a:ext cx="3048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4917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#Permit Chain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33800" y="3962400"/>
            <a:ext cx="945204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4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383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#Permit chain</vt:lpstr>
      <vt:lpstr>Permit Mgmt in BC</vt:lpstr>
      <vt:lpstr>PowerPoint Presentation</vt:lpstr>
      <vt:lpstr>PowerPoint Presentation</vt:lpstr>
      <vt:lpstr>Entities</vt:lpstr>
      <vt:lpstr>PowerPoint Presentation</vt:lpstr>
      <vt:lpstr>Chain codes</vt:lpstr>
      <vt:lpstr>Schedule</vt:lpstr>
      <vt:lpstr>UI Wireframe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2019-02-16T06:38:39Z</dcterms:created>
  <dcterms:modified xsi:type="dcterms:W3CDTF">2019-02-16T07:39:23Z</dcterms:modified>
</cp:coreProperties>
</file>