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64" r:id="rId4"/>
    <p:sldId id="266" r:id="rId5"/>
    <p:sldId id="265" r:id="rId6"/>
    <p:sldId id="268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2316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4634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6951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9267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1585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53901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46220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38536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7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D83F-A12C-456C-BC94-2D98FDAB4F02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7BC5-0520-46BB-B357-0C69BC822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4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92316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84634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76951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69267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461585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953901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446220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938536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7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3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88"/>
            <a:ext cx="9146380" cy="514419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8" y="1297806"/>
            <a:ext cx="5648623" cy="903229"/>
          </a:xfrm>
        </p:spPr>
        <p:txBody>
          <a:bodyPr bIns="9846"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83" y="1853198"/>
            <a:ext cx="6511131" cy="246944"/>
          </a:xfrm>
        </p:spPr>
        <p:txBody>
          <a:bodyPr tIns="9846">
            <a:normAutofit/>
          </a:bodyPr>
          <a:lstStyle>
            <a:lvl1pPr marL="0" indent="0" algn="l">
              <a:buNone/>
              <a:defRPr kumimoji="0" lang="en-US" sz="1600" b="0" i="0" u="none" strike="noStrike" kern="1200" cap="all" spc="432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9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1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7"/>
            <a:ext cx="2057400" cy="35087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7"/>
            <a:ext cx="6019800" cy="35087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88"/>
            <a:ext cx="9146380" cy="514419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401" y="1295058"/>
            <a:ext cx="5650993" cy="905631"/>
          </a:xfrm>
        </p:spPr>
        <p:txBody>
          <a:bodyPr bIns="9846" anchor="b"/>
          <a:lstStyle>
            <a:lvl1pPr algn="l">
              <a:defRPr kumimoji="0" lang="en-US" sz="3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30"/>
            <a:ext cx="6510528" cy="246887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600" b="0" i="0" u="none" strike="noStrike" kern="1200" cap="all" spc="432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46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69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692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461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953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4462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938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4"/>
            <a:ext cx="3200400" cy="278434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4"/>
            <a:ext cx="3200400" cy="278434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32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2100" b="1"/>
            </a:lvl2pPr>
            <a:lvl3pPr marL="984634" indent="0">
              <a:buNone/>
              <a:defRPr sz="1900" b="1"/>
            </a:lvl3pPr>
            <a:lvl4pPr marL="1476951" indent="0">
              <a:buNone/>
              <a:defRPr sz="1700" b="1"/>
            </a:lvl4pPr>
            <a:lvl5pPr marL="1969267" indent="0">
              <a:buNone/>
              <a:defRPr sz="1700" b="1"/>
            </a:lvl5pPr>
            <a:lvl6pPr marL="2461585" indent="0">
              <a:buNone/>
              <a:defRPr sz="1700" b="1"/>
            </a:lvl6pPr>
            <a:lvl7pPr marL="2953901" indent="0">
              <a:buNone/>
              <a:defRPr sz="1700" b="1"/>
            </a:lvl7pPr>
            <a:lvl8pPr marL="3446220" indent="0">
              <a:buNone/>
              <a:defRPr sz="1700" b="1"/>
            </a:lvl8pPr>
            <a:lvl9pPr marL="3938536" indent="0">
              <a:buNone/>
              <a:defRPr sz="1700" b="1"/>
            </a:lvl9pPr>
          </a:lstStyle>
          <a:p>
            <a:pPr marL="0" lvl="0" indent="0" algn="l" defTabSz="98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32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2100" b="1"/>
            </a:lvl2pPr>
            <a:lvl3pPr marL="984634" indent="0">
              <a:buNone/>
              <a:defRPr sz="1900" b="1"/>
            </a:lvl3pPr>
            <a:lvl4pPr marL="1476951" indent="0">
              <a:buNone/>
              <a:defRPr sz="1700" b="1"/>
            </a:lvl4pPr>
            <a:lvl5pPr marL="1969267" indent="0">
              <a:buNone/>
              <a:defRPr sz="1700" b="1"/>
            </a:lvl5pPr>
            <a:lvl6pPr marL="2461585" indent="0">
              <a:buNone/>
              <a:defRPr sz="1700" b="1"/>
            </a:lvl6pPr>
            <a:lvl7pPr marL="2953901" indent="0">
              <a:buNone/>
              <a:defRPr sz="1700" b="1"/>
            </a:lvl7pPr>
            <a:lvl8pPr marL="3446220" indent="0">
              <a:buNone/>
              <a:defRPr sz="1700" b="1"/>
            </a:lvl8pPr>
            <a:lvl9pPr marL="3938536" indent="0">
              <a:buNone/>
              <a:defRPr sz="1700" b="1"/>
            </a:lvl9pPr>
          </a:lstStyle>
          <a:p>
            <a:pPr marL="0" lvl="0" indent="0" algn="l" defTabSz="98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9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marL="0" algn="ctr" defTabSz="984634" rtl="0" eaLnBrk="1" latinLnBrk="0" hangingPunct="1"/>
            <a:endParaRPr lang="en-US" sz="19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80"/>
            <a:ext cx="5212080" cy="817071"/>
          </a:xfrm>
        </p:spPr>
        <p:txBody>
          <a:bodyPr bIns="0" anchor="b"/>
          <a:lstStyle>
            <a:lvl1pPr algn="l">
              <a:defRPr kumimoji="0" lang="en-US" sz="31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9" y="1964183"/>
            <a:ext cx="3807779" cy="249351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40"/>
            <a:ext cx="5794760" cy="467489"/>
          </a:xfrm>
        </p:spPr>
        <p:txBody>
          <a:bodyPr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2316" indent="0">
              <a:buNone/>
              <a:defRPr sz="1400"/>
            </a:lvl2pPr>
            <a:lvl3pPr marL="984634" indent="0">
              <a:buNone/>
              <a:defRPr sz="1200"/>
            </a:lvl3pPr>
            <a:lvl4pPr marL="1476951" indent="0">
              <a:buNone/>
              <a:defRPr sz="1000"/>
            </a:lvl4pPr>
            <a:lvl5pPr marL="1969267" indent="0">
              <a:buNone/>
              <a:defRPr sz="1000"/>
            </a:lvl5pPr>
            <a:lvl6pPr marL="2461585" indent="0">
              <a:buNone/>
              <a:defRPr sz="1000"/>
            </a:lvl6pPr>
            <a:lvl7pPr marL="2953901" indent="0">
              <a:buNone/>
              <a:defRPr sz="1000"/>
            </a:lvl7pPr>
            <a:lvl8pPr marL="3446220" indent="0">
              <a:buNone/>
              <a:defRPr sz="1000"/>
            </a:lvl8pPr>
            <a:lvl9pPr marL="3938536" indent="0">
              <a:buNone/>
              <a:defRPr sz="1000"/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1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96927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" y="3786188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8" y="1288129"/>
            <a:ext cx="5486400" cy="650582"/>
          </a:xfrm>
        </p:spPr>
        <p:txBody>
          <a:bodyPr anchor="b"/>
          <a:lstStyle>
            <a:lvl1pPr algn="l">
              <a:defRPr sz="31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5" y="1635400"/>
            <a:ext cx="6096545" cy="55549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92316" indent="0">
              <a:buNone/>
              <a:defRPr sz="1400"/>
            </a:lvl2pPr>
            <a:lvl3pPr marL="984634" indent="0">
              <a:buNone/>
              <a:defRPr sz="1200"/>
            </a:lvl3pPr>
            <a:lvl4pPr marL="1476951" indent="0">
              <a:buNone/>
              <a:defRPr sz="1000"/>
            </a:lvl4pPr>
            <a:lvl5pPr marL="1969267" indent="0">
              <a:buNone/>
              <a:defRPr sz="1000"/>
            </a:lvl5pPr>
            <a:lvl6pPr marL="2461585" indent="0">
              <a:buNone/>
              <a:defRPr sz="1000"/>
            </a:lvl6pPr>
            <a:lvl7pPr marL="2953901" indent="0">
              <a:buNone/>
              <a:defRPr sz="1000"/>
            </a:lvl7pPr>
            <a:lvl8pPr marL="3446220" indent="0">
              <a:buNone/>
              <a:defRPr sz="1000"/>
            </a:lvl8pPr>
            <a:lvl9pPr marL="39385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7"/>
            <a:ext cx="3574258" cy="13555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8462" tIns="49232" rIns="98462" bIns="49232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8"/>
            <a:ext cx="7520940" cy="2684886"/>
          </a:xfrm>
          <a:prstGeom prst="rect">
            <a:avLst/>
          </a:prstGeom>
        </p:spPr>
        <p:txBody>
          <a:bodyPr vert="horz" lIns="98462" tIns="49232" rIns="98462" bIns="492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7" y="4402840"/>
            <a:ext cx="2176273" cy="150874"/>
          </a:xfrm>
          <a:prstGeom prst="rect">
            <a:avLst/>
          </a:prstGeom>
        </p:spPr>
        <p:txBody>
          <a:bodyPr vert="horz" lIns="98462" tIns="49232" rIns="98462" bIns="49232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3FB103DD-58BB-453F-BF10-4FF3CC359F28}" type="datetimeFigureOut">
              <a:rPr lang="en-IN" smtClean="0"/>
              <a:t>Fri : 11-11-2016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0"/>
            <a:ext cx="4724400" cy="205740"/>
          </a:xfrm>
          <a:prstGeom prst="rect">
            <a:avLst/>
          </a:prstGeom>
        </p:spPr>
        <p:txBody>
          <a:bodyPr vert="horz" lIns="98462" tIns="49232" rIns="98462" bIns="49232" rtlCol="0" anchor="ctr"/>
          <a:lstStyle>
            <a:lvl1pPr algn="r">
              <a:defRPr sz="1200" cap="all" spc="216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5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846" tIns="9846" rIns="9846" bIns="9846" rtlCol="0" anchor="ctr">
            <a:normAutofit/>
          </a:bodyPr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4634" rtl="0" eaLnBrk="1" latinLnBrk="0" hangingPunct="1">
        <a:spcBef>
          <a:spcPct val="0"/>
        </a:spcBef>
        <a:buNone/>
        <a:defRPr sz="31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9238" indent="-369238" algn="l" defTabSz="984634" rtl="0" eaLnBrk="1" latinLnBrk="0" hangingPunct="1">
        <a:spcBef>
          <a:spcPts val="861"/>
        </a:spcBef>
        <a:buFont typeface="Arial" pitchFamily="34" charset="0"/>
        <a:buNone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87080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33240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79397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5556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181561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57258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3417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929883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316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634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951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267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1585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3901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6220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8536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754" y="630729"/>
            <a:ext cx="5648623" cy="903229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  <a:endParaRPr lang="en-IN" dirty="0">
              <a:solidFill>
                <a:srgbClr val="C00000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73" y="1532718"/>
            <a:ext cx="6511131" cy="24694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Intelligence IN news</a:t>
            </a:r>
            <a:endParaRPr lang="en-IN" dirty="0"/>
          </a:p>
        </p:txBody>
      </p:sp>
      <p:pic>
        <p:nvPicPr>
          <p:cNvPr id="2051" name="Picture 3" descr="C:\Users\Admin\Desktop\Celebreties\New folder\New folder\nd_icon_1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516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8918"/>
            <a:ext cx="5559868" cy="2684886"/>
          </a:xfrm>
        </p:spPr>
        <p:txBody>
          <a:bodyPr>
            <a:norm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Platform to follow Politicians, Sports men,  Bureaucrats, Celebrities …. </a:t>
            </a:r>
          </a:p>
        </p:txBody>
      </p:sp>
      <p:pic>
        <p:nvPicPr>
          <p:cNvPr id="1028" name="Picture 4" descr="C:\Users\Admin\Desktop\Celebreties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939">
            <a:off x="7401480" y="-197420"/>
            <a:ext cx="1772960" cy="11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Celebreties\sachin-3_0318121206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62" y="327862"/>
            <a:ext cx="1763264" cy="12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\Desktop\Celebreties\download 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94" y="1919329"/>
            <a:ext cx="2330412" cy="116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\Desktop\Celebreties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44" y="2339571"/>
            <a:ext cx="2143125" cy="14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\Desktop\Celebreties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27" y="1415825"/>
            <a:ext cx="2008239" cy="13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min\Desktop\Celebreties\download (3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16" y="913336"/>
            <a:ext cx="1787158" cy="11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dmin\Desktop\Celebreties\Modi-US_2126610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6" y="2744182"/>
            <a:ext cx="1872213" cy="109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dmin\Desktop\Celebreties\download (2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8" y="2723130"/>
            <a:ext cx="2093003" cy="10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2876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 fontScale="92500" lnSpcReduction="1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Introducing Artificial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Intelligence &amp; Data mining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into media</a:t>
            </a: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  <p:pic>
        <p:nvPicPr>
          <p:cNvPr id="1026" name="Picture 2" descr="C:\Users\Admin\Desktop\Celebreties\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29" y="411510"/>
            <a:ext cx="449999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 fontScale="77500" lnSpcReduction="2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Perfect news from social media</a:t>
            </a:r>
          </a:p>
          <a:p>
            <a:pPr marL="615397" indent="-615397">
              <a:buFont typeface="Arial" pitchFamily="34" charset="0"/>
              <a:buChar char="•"/>
            </a:pP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Platform to get data from social media</a:t>
            </a: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\Desktop\Celebreties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0804"/>
            <a:ext cx="4752528" cy="213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652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824536" cy="2684886"/>
          </a:xfrm>
        </p:spPr>
        <p:txBody>
          <a:bodyPr>
            <a:normAutofit fontScale="92500" lnSpcReduction="2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News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from wherever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you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are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Only user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INTRESTED stories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\Desktop\Celebreties\Asian-Man-Reading-Newspa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11217"/>
            <a:ext cx="4067944" cy="20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3480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392488" cy="4734856"/>
          </a:xfrm>
        </p:spPr>
        <p:txBody>
          <a:bodyPr>
            <a:no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Follow news till the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end</a:t>
            </a: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Reliable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, Interesting and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Smart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\Desktop\Celebreties\iStock_000012933486Small-583x3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7" y="112337"/>
            <a:ext cx="5553075" cy="24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4181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Treasure current stories to next generation </a:t>
            </a: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dmin\Desktop\Celebreties\download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39" y="0"/>
            <a:ext cx="3825178" cy="190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7710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C00000"/>
      </a:accent2>
      <a:accent3>
        <a:srgbClr val="C00000"/>
      </a:accent3>
      <a:accent4>
        <a:srgbClr val="7C984A"/>
      </a:accent4>
      <a:accent5>
        <a:srgbClr val="C2AD8D"/>
      </a:accent5>
      <a:accent6>
        <a:srgbClr val="FF0000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260</TotalTime>
  <Words>83</Words>
  <Application>Microsoft Office PowerPoint</Application>
  <PresentationFormat>On-screen Show (16:9)</PresentationFormat>
  <Paragraphs>21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NEWS ON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PRO-GUARD</dc:title>
  <dc:creator>Admin</dc:creator>
  <cp:lastModifiedBy>Admin</cp:lastModifiedBy>
  <cp:revision>15</cp:revision>
  <dcterms:created xsi:type="dcterms:W3CDTF">2016-10-18T09:10:40Z</dcterms:created>
  <dcterms:modified xsi:type="dcterms:W3CDTF">2016-11-11T17:28:39Z</dcterms:modified>
</cp:coreProperties>
</file>