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62" r:id="rId2"/>
    <p:sldId id="263" r:id="rId3"/>
    <p:sldId id="264" r:id="rId4"/>
    <p:sldId id="266" r:id="rId5"/>
    <p:sldId id="265" r:id="rId6"/>
    <p:sldId id="268" r:id="rId7"/>
    <p:sldId id="267" r:id="rId8"/>
  </p:sldIdLst>
  <p:sldSz cx="9144000" cy="5143500" type="screen16x9"/>
  <p:notesSz cx="6858000" cy="9144000"/>
  <p:defaultTextStyle>
    <a:defPPr>
      <a:defRPr lang="en-US"/>
    </a:defPPr>
    <a:lvl1pPr marL="0" algn="l" defTabSz="98463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92316" algn="l" defTabSz="98463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84634" algn="l" defTabSz="98463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76951" algn="l" defTabSz="98463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69267" algn="l" defTabSz="98463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61585" algn="l" defTabSz="98463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53901" algn="l" defTabSz="98463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46220" algn="l" defTabSz="98463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938536" algn="l" defTabSz="98463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Rg st="1" end="7"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822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72D83F-A12C-456C-BC94-2D98FDAB4F02}" type="datetimeFigureOut">
              <a:rPr lang="en-IN" smtClean="0"/>
              <a:t>Sat : 12-11-2016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17BC5-0520-46BB-B357-0C69BC822A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849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8463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492316" algn="l" defTabSz="98463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984634" algn="l" defTabSz="98463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476951" algn="l" defTabSz="98463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969267" algn="l" defTabSz="98463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461585" algn="l" defTabSz="98463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953901" algn="l" defTabSz="98463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446220" algn="l" defTabSz="98463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3938536" algn="l" defTabSz="98463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17BC5-0520-46BB-B357-0C69BC822ADC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1074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17BC5-0520-46BB-B357-0C69BC822ADC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734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6" y="1985963"/>
            <a:ext cx="3571875" cy="315753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462" tIns="49232" rIns="98462" bIns="49232"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688"/>
            <a:ext cx="9146380" cy="514419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462" tIns="49232" rIns="98462" bIns="49232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8" y="1297806"/>
            <a:ext cx="5648623" cy="903229"/>
          </a:xfrm>
        </p:spPr>
        <p:txBody>
          <a:bodyPr bIns="9846" anchor="b"/>
          <a:lstStyle>
            <a:lvl1pPr>
              <a:defRPr sz="3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83" y="1853198"/>
            <a:ext cx="6511131" cy="246944"/>
          </a:xfrm>
        </p:spPr>
        <p:txBody>
          <a:bodyPr tIns="9846">
            <a:normAutofit/>
          </a:bodyPr>
          <a:lstStyle>
            <a:lvl1pPr marL="0" indent="0" algn="l">
              <a:buNone/>
              <a:defRPr kumimoji="0" lang="en-US" sz="1600" b="0" i="0" u="none" strike="noStrike" kern="1200" cap="all" spc="432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92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8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76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69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61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539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46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385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84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103DD-58BB-453F-BF10-4FF3CC359F28}" type="datetimeFigureOut">
              <a:rPr lang="en-IN" smtClean="0"/>
              <a:t>Sat : 12-11-2016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0B1C-D321-4264-9490-594A7F2133D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103DD-58BB-453F-BF10-4FF3CC359F28}" type="datetimeFigureOut">
              <a:rPr lang="en-IN" smtClean="0"/>
              <a:t>Sat : 12-11-2016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0B1C-D321-4264-9490-594A7F2133D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7"/>
            <a:ext cx="2057400" cy="350877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7"/>
            <a:ext cx="6019800" cy="350877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103DD-58BB-453F-BF10-4FF3CC359F28}" type="datetimeFigureOut">
              <a:rPr lang="en-IN" smtClean="0"/>
              <a:t>Sat : 12-11-2016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0B1C-D321-4264-9490-594A7F2133D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103DD-58BB-453F-BF10-4FF3CC359F28}" type="datetimeFigureOut">
              <a:rPr lang="en-IN" smtClean="0"/>
              <a:t>Sat : 12-11-2016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0B1C-D321-4264-9490-594A7F2133D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688"/>
            <a:ext cx="9146380" cy="514419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462" tIns="49232" rIns="98462" bIns="49232"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6" y="1985963"/>
            <a:ext cx="3571875" cy="315753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462" tIns="49232" rIns="98462" bIns="49232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401" y="1295058"/>
            <a:ext cx="5650993" cy="905631"/>
          </a:xfrm>
        </p:spPr>
        <p:txBody>
          <a:bodyPr bIns="9846" anchor="b"/>
          <a:lstStyle>
            <a:lvl1pPr algn="l">
              <a:defRPr kumimoji="0" lang="en-US" sz="35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8463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1851230"/>
            <a:ext cx="6510528" cy="246887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600" b="0" i="0" u="none" strike="noStrike" kern="1200" cap="all" spc="432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9231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8463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769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96926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4615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95390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4462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93853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84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103DD-58BB-453F-BF10-4FF3CC359F28}" type="datetimeFigureOut">
              <a:rPr lang="en-IN" smtClean="0"/>
              <a:t>Sat : 12-11-2016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0B1C-D321-4264-9490-594A7F2133D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822964"/>
            <a:ext cx="3200400" cy="2784347"/>
          </a:xfrm>
        </p:spPr>
        <p:txBody>
          <a:bodyPr/>
          <a:lstStyle>
            <a:lvl1pPr>
              <a:defRPr sz="31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822964"/>
            <a:ext cx="3200400" cy="2784347"/>
          </a:xfrm>
        </p:spPr>
        <p:txBody>
          <a:bodyPr/>
          <a:lstStyle>
            <a:lvl1pPr>
              <a:defRPr sz="31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103DD-58BB-453F-BF10-4FF3CC359F28}" type="datetimeFigureOut">
              <a:rPr lang="en-IN" smtClean="0"/>
              <a:t>Sat : 12-11-2016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0B1C-D321-4264-9490-594A7F2133DA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822960"/>
            <a:ext cx="3200400" cy="41148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600" b="0" kern="1200" cap="all" spc="432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92316" indent="0">
              <a:buNone/>
              <a:defRPr sz="2100" b="1"/>
            </a:lvl2pPr>
            <a:lvl3pPr marL="984634" indent="0">
              <a:buNone/>
              <a:defRPr sz="1900" b="1"/>
            </a:lvl3pPr>
            <a:lvl4pPr marL="1476951" indent="0">
              <a:buNone/>
              <a:defRPr sz="1700" b="1"/>
            </a:lvl4pPr>
            <a:lvl5pPr marL="1969267" indent="0">
              <a:buNone/>
              <a:defRPr sz="1700" b="1"/>
            </a:lvl5pPr>
            <a:lvl6pPr marL="2461585" indent="0">
              <a:buNone/>
              <a:defRPr sz="1700" b="1"/>
            </a:lvl6pPr>
            <a:lvl7pPr marL="2953901" indent="0">
              <a:buNone/>
              <a:defRPr sz="1700" b="1"/>
            </a:lvl7pPr>
            <a:lvl8pPr marL="3446220" indent="0">
              <a:buNone/>
              <a:defRPr sz="1700" b="1"/>
            </a:lvl8pPr>
            <a:lvl9pPr marL="3938536" indent="0">
              <a:buNone/>
              <a:defRPr sz="1700" b="1"/>
            </a:lvl9pPr>
          </a:lstStyle>
          <a:p>
            <a:pPr marL="0" lvl="0" indent="0" algn="l" defTabSz="98463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276386"/>
            <a:ext cx="3200400" cy="233172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822960"/>
            <a:ext cx="3200400" cy="41148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600" b="0" kern="1200" cap="all" spc="432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92316" indent="0">
              <a:buNone/>
              <a:defRPr sz="2100" b="1"/>
            </a:lvl2pPr>
            <a:lvl3pPr marL="984634" indent="0">
              <a:buNone/>
              <a:defRPr sz="1900" b="1"/>
            </a:lvl3pPr>
            <a:lvl4pPr marL="1476951" indent="0">
              <a:buNone/>
              <a:defRPr sz="1700" b="1"/>
            </a:lvl4pPr>
            <a:lvl5pPr marL="1969267" indent="0">
              <a:buNone/>
              <a:defRPr sz="1700" b="1"/>
            </a:lvl5pPr>
            <a:lvl6pPr marL="2461585" indent="0">
              <a:buNone/>
              <a:defRPr sz="1700" b="1"/>
            </a:lvl6pPr>
            <a:lvl7pPr marL="2953901" indent="0">
              <a:buNone/>
              <a:defRPr sz="1700" b="1"/>
            </a:lvl7pPr>
            <a:lvl8pPr marL="3446220" indent="0">
              <a:buNone/>
              <a:defRPr sz="1700" b="1"/>
            </a:lvl8pPr>
            <a:lvl9pPr marL="3938536" indent="0">
              <a:buNone/>
              <a:defRPr sz="1700" b="1"/>
            </a:lvl9pPr>
          </a:lstStyle>
          <a:p>
            <a:pPr marL="0" lvl="0" indent="0" algn="l" defTabSz="98463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276386"/>
            <a:ext cx="3200400" cy="233172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103DD-58BB-453F-BF10-4FF3CC359F28}" type="datetimeFigureOut">
              <a:rPr lang="en-IN" smtClean="0"/>
              <a:t>Sat : 12-11-2016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0B1C-D321-4264-9490-594A7F2133D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103DD-58BB-453F-BF10-4FF3CC359F28}" type="datetimeFigureOut">
              <a:rPr lang="en-IN" smtClean="0"/>
              <a:t>Sat : 12-11-2016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0B1C-D321-4264-9490-594A7F2133D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103DD-58BB-453F-BF10-4FF3CC359F28}" type="datetimeFigureOut">
              <a:rPr lang="en-IN" smtClean="0"/>
              <a:t>Sat : 12-11-2016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0B1C-D321-4264-9490-594A7F2133D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6" y="1985963"/>
            <a:ext cx="3571875" cy="315753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462" tIns="49232" rIns="98462" bIns="49232"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1290639" y="-1290639"/>
            <a:ext cx="51435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462" tIns="49232" rIns="98462" bIns="49232" rtlCol="0" anchor="ctr"/>
          <a:lstStyle/>
          <a:p>
            <a:pPr marL="0" algn="ctr" defTabSz="984634" rtl="0" eaLnBrk="1" latinLnBrk="0" hangingPunct="1"/>
            <a:endParaRPr lang="en-US" sz="19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182080"/>
            <a:ext cx="5212080" cy="817071"/>
          </a:xfrm>
        </p:spPr>
        <p:txBody>
          <a:bodyPr bIns="0" anchor="b"/>
          <a:lstStyle>
            <a:lvl1pPr algn="l">
              <a:defRPr kumimoji="0" lang="en-US" sz="31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8463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9" y="1964183"/>
            <a:ext cx="3807779" cy="2493518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1690040"/>
            <a:ext cx="5794760" cy="467489"/>
          </a:xfrm>
        </p:spPr>
        <p:txBody>
          <a:bodyPr>
            <a:normAutofit/>
          </a:bodyPr>
          <a:lstStyle>
            <a:lvl1pPr marL="0" indent="0">
              <a:buNone/>
              <a:defRPr lang="en-US" sz="16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92316" indent="0">
              <a:buNone/>
              <a:defRPr sz="1400"/>
            </a:lvl2pPr>
            <a:lvl3pPr marL="984634" indent="0">
              <a:buNone/>
              <a:defRPr sz="1200"/>
            </a:lvl3pPr>
            <a:lvl4pPr marL="1476951" indent="0">
              <a:buNone/>
              <a:defRPr sz="1000"/>
            </a:lvl4pPr>
            <a:lvl5pPr marL="1969267" indent="0">
              <a:buNone/>
              <a:defRPr sz="1000"/>
            </a:lvl5pPr>
            <a:lvl6pPr marL="2461585" indent="0">
              <a:buNone/>
              <a:defRPr sz="1000"/>
            </a:lvl6pPr>
            <a:lvl7pPr marL="2953901" indent="0">
              <a:buNone/>
              <a:defRPr sz="1000"/>
            </a:lvl7pPr>
            <a:lvl8pPr marL="3446220" indent="0">
              <a:buNone/>
              <a:defRPr sz="1000"/>
            </a:lvl8pPr>
            <a:lvl9pPr marL="3938536" indent="0">
              <a:buNone/>
              <a:defRPr sz="1000"/>
            </a:lvl9pPr>
          </a:lstStyle>
          <a:p>
            <a:pPr marL="0" marR="0" lvl="0" indent="0" algn="l" defTabSz="984634" rtl="0" eaLnBrk="1" fontAlgn="auto" latinLnBrk="0" hangingPunct="1">
              <a:lnSpc>
                <a:spcPct val="100000"/>
              </a:lnSpc>
              <a:spcBef>
                <a:spcPts val="323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103DD-58BB-453F-BF10-4FF3CC359F28}" type="datetimeFigureOut">
              <a:rPr lang="en-IN" smtClean="0"/>
              <a:t>Sat : 12-11-2016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4C0B1C-D321-4264-9490-594A7F2133D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31" y="0"/>
            <a:ext cx="7115175" cy="51435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96927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6" y="1985963"/>
            <a:ext cx="3571875" cy="315753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462" tIns="49232" rIns="98462" bIns="49232"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6" y="3786188"/>
            <a:ext cx="3571875" cy="1357313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462" tIns="49232" rIns="98462" bIns="49232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8" y="1288129"/>
            <a:ext cx="5486400" cy="650582"/>
          </a:xfrm>
        </p:spPr>
        <p:txBody>
          <a:bodyPr anchor="b"/>
          <a:lstStyle>
            <a:lvl1pPr algn="l">
              <a:defRPr sz="31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85" y="1635400"/>
            <a:ext cx="6096545" cy="555497"/>
          </a:xfrm>
        </p:spPr>
        <p:txBody>
          <a:bodyPr/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492316" indent="0">
              <a:buNone/>
              <a:defRPr sz="1400"/>
            </a:lvl2pPr>
            <a:lvl3pPr marL="984634" indent="0">
              <a:buNone/>
              <a:defRPr sz="1200"/>
            </a:lvl3pPr>
            <a:lvl4pPr marL="1476951" indent="0">
              <a:buNone/>
              <a:defRPr sz="1000"/>
            </a:lvl4pPr>
            <a:lvl5pPr marL="1969267" indent="0">
              <a:buNone/>
              <a:defRPr sz="1000"/>
            </a:lvl5pPr>
            <a:lvl6pPr marL="2461585" indent="0">
              <a:buNone/>
              <a:defRPr sz="1000"/>
            </a:lvl6pPr>
            <a:lvl7pPr marL="2953901" indent="0">
              <a:buNone/>
              <a:defRPr sz="1000"/>
            </a:lvl7pPr>
            <a:lvl8pPr marL="3446220" indent="0">
              <a:buNone/>
              <a:defRPr sz="1000"/>
            </a:lvl8pPr>
            <a:lvl9pPr marL="3938536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103DD-58BB-453F-BF10-4FF3CC359F28}" type="datetimeFigureOut">
              <a:rPr lang="en-IN" smtClean="0"/>
              <a:t>Sat : 12-11-2016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0B1C-D321-4264-9490-594A7F2133D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3787977"/>
            <a:ext cx="3574258" cy="1355524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462" tIns="49232" rIns="98462" bIns="49232"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3788469"/>
            <a:ext cx="9146380" cy="135503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462" tIns="49232" rIns="98462" bIns="49232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74320"/>
            <a:ext cx="7520940" cy="411480"/>
          </a:xfrm>
          <a:prstGeom prst="rect">
            <a:avLst/>
          </a:prstGeom>
        </p:spPr>
        <p:txBody>
          <a:bodyPr vert="horz" lIns="98462" tIns="49232" rIns="98462" bIns="49232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825478"/>
            <a:ext cx="7520940" cy="2684886"/>
          </a:xfrm>
          <a:prstGeom prst="rect">
            <a:avLst/>
          </a:prstGeom>
        </p:spPr>
        <p:txBody>
          <a:bodyPr vert="horz" lIns="98462" tIns="49232" rIns="98462" bIns="4923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7" y="4402840"/>
            <a:ext cx="2176273" cy="150874"/>
          </a:xfrm>
          <a:prstGeom prst="rect">
            <a:avLst/>
          </a:prstGeom>
        </p:spPr>
        <p:txBody>
          <a:bodyPr vert="horz" lIns="98462" tIns="49232" rIns="98462" bIns="49232" rtlCol="0" anchor="ctr"/>
          <a:lstStyle>
            <a:lvl1pPr algn="l">
              <a:defRPr sz="1400">
                <a:solidFill>
                  <a:srgbClr val="FFFFFF"/>
                </a:solidFill>
              </a:defRPr>
            </a:lvl1pPr>
          </a:lstStyle>
          <a:p>
            <a:fld id="{3FB103DD-58BB-453F-BF10-4FF3CC359F28}" type="datetimeFigureOut">
              <a:rPr lang="en-IN" smtClean="0"/>
              <a:t>Sat : 12-11-2016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4713840"/>
            <a:ext cx="4724400" cy="205740"/>
          </a:xfrm>
          <a:prstGeom prst="rect">
            <a:avLst/>
          </a:prstGeom>
        </p:spPr>
        <p:txBody>
          <a:bodyPr vert="horz" lIns="98462" tIns="49232" rIns="98462" bIns="49232" rtlCol="0" anchor="ctr"/>
          <a:lstStyle>
            <a:lvl1pPr algn="r">
              <a:defRPr sz="1200" cap="all" spc="216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4628115"/>
            <a:ext cx="502920" cy="37719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846" tIns="9846" rIns="9846" bIns="9846" rtlCol="0" anchor="ctr">
            <a:normAutofit/>
          </a:bodyPr>
          <a:lstStyle>
            <a:lvl1pPr algn="ctr">
              <a:defRPr sz="1700">
                <a:solidFill>
                  <a:srgbClr val="FFFFFF"/>
                </a:solidFill>
              </a:defRPr>
            </a:lvl1pPr>
          </a:lstStyle>
          <a:p>
            <a:fld id="{124C0B1C-D321-4264-9490-594A7F2133DA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84634" rtl="0" eaLnBrk="1" latinLnBrk="0" hangingPunct="1">
        <a:spcBef>
          <a:spcPct val="0"/>
        </a:spcBef>
        <a:buNone/>
        <a:defRPr sz="31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9238" indent="-369238" algn="l" defTabSz="984634" rtl="0" eaLnBrk="1" latinLnBrk="0" hangingPunct="1">
        <a:spcBef>
          <a:spcPts val="861"/>
        </a:spcBef>
        <a:buFont typeface="Arial" pitchFamily="34" charset="0"/>
        <a:buNone/>
        <a:defRPr sz="17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87080" indent="-187080" algn="l" defTabSz="984634" rtl="0" eaLnBrk="1" latinLnBrk="0" hangingPunct="1">
        <a:spcBef>
          <a:spcPts val="323"/>
        </a:spcBef>
        <a:buClr>
          <a:schemeClr val="accent2"/>
        </a:buClr>
        <a:buFont typeface="Wingdings" pitchFamily="2" charset="2"/>
        <a:buChar char="§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433240" indent="-177234" algn="l" defTabSz="984634" rtl="0" eaLnBrk="1" latinLnBrk="0" hangingPunct="1">
        <a:spcBef>
          <a:spcPts val="323"/>
        </a:spcBef>
        <a:buClr>
          <a:schemeClr val="accent2"/>
        </a:buClr>
        <a:buFont typeface="Wingdings" pitchFamily="2" charset="2"/>
        <a:buChar char="§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679397" indent="-177234" algn="l" defTabSz="984634" rtl="0" eaLnBrk="1" latinLnBrk="0" hangingPunct="1">
        <a:spcBef>
          <a:spcPts val="323"/>
        </a:spcBef>
        <a:buClr>
          <a:schemeClr val="accent2"/>
        </a:buClr>
        <a:buFont typeface="Wingdings" pitchFamily="2" charset="2"/>
        <a:buChar char="§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925556" indent="-187080" algn="l" defTabSz="984634" rtl="0" eaLnBrk="1" latinLnBrk="0" hangingPunct="1">
        <a:spcBef>
          <a:spcPts val="323"/>
        </a:spcBef>
        <a:buClr>
          <a:schemeClr val="accent2"/>
        </a:buClr>
        <a:buFont typeface="Wingdings" pitchFamily="2" charset="2"/>
        <a:buChar char="§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1181561" indent="-187080" algn="l" defTabSz="984634" rtl="0" eaLnBrk="1" latinLnBrk="0" hangingPunct="1">
        <a:spcBef>
          <a:spcPts val="323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57258" indent="-177234" algn="l" defTabSz="984634" rtl="0" eaLnBrk="1" latinLnBrk="0" hangingPunct="1">
        <a:spcBef>
          <a:spcPts val="323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703417" indent="-177234" algn="l" defTabSz="984634" rtl="0" eaLnBrk="1" latinLnBrk="0" hangingPunct="1">
        <a:spcBef>
          <a:spcPts val="323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929883" indent="-177234" algn="l" defTabSz="984634" rtl="0" eaLnBrk="1" latinLnBrk="0" hangingPunct="1">
        <a:spcBef>
          <a:spcPts val="323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8463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2316" algn="l" defTabSz="98463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84634" algn="l" defTabSz="98463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76951" algn="l" defTabSz="98463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69267" algn="l" defTabSz="98463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61585" algn="l" defTabSz="98463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53901" algn="l" defTabSz="98463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46220" algn="l" defTabSz="98463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38536" algn="l" defTabSz="98463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3754" y="630729"/>
            <a:ext cx="5648623" cy="903229"/>
          </a:xfrm>
        </p:spPr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NEWS ON DEMAND</a:t>
            </a:r>
            <a:endParaRPr lang="en-IN" dirty="0">
              <a:solidFill>
                <a:srgbClr val="C00000"/>
              </a:solidFill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7173" y="1532718"/>
            <a:ext cx="6511131" cy="246944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Intelligence IN news</a:t>
            </a:r>
            <a:endParaRPr lang="en-IN" dirty="0"/>
          </a:p>
        </p:txBody>
      </p:sp>
      <p:pic>
        <p:nvPicPr>
          <p:cNvPr id="2051" name="Picture 3" descr="C:\Users\Admin\Desktop\Celebreties\New folder\New folder\nd_icon_19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348516"/>
            <a:ext cx="24384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424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318918"/>
            <a:ext cx="5559868" cy="2684886"/>
          </a:xfrm>
        </p:spPr>
        <p:txBody>
          <a:bodyPr>
            <a:normAutofit/>
          </a:bodyPr>
          <a:lstStyle/>
          <a:p>
            <a:pPr marL="615397" indent="-615397">
              <a:buFont typeface="Arial" pitchFamily="34" charset="0"/>
              <a:buChar char="•"/>
            </a:pPr>
            <a:r>
              <a:rPr lang="en-IN" sz="3900" dirty="0">
                <a:solidFill>
                  <a:schemeClr val="accent3">
                    <a:lumMod val="60000"/>
                    <a:lumOff val="40000"/>
                  </a:schemeClr>
                </a:solidFill>
                <a:ea typeface="Segoe UI Black" pitchFamily="34" charset="0"/>
                <a:cs typeface="Segoe UI Black" pitchFamily="34" charset="0"/>
              </a:rPr>
              <a:t>Platform to follow Politicians, Sports men,  Bureaucrats, Celebrities …. </a:t>
            </a:r>
          </a:p>
        </p:txBody>
      </p:sp>
      <p:pic>
        <p:nvPicPr>
          <p:cNvPr id="1028" name="Picture 4" descr="C:\Users\Admin\Desktop\Celebreties\download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8939">
            <a:off x="7401480" y="-197420"/>
            <a:ext cx="1772960" cy="1108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dmin\Desktop\Celebreties\sachin-3_03181212061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562" y="327862"/>
            <a:ext cx="1763264" cy="125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Admin\Desktop\Celebreties\download (4)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194" y="1919329"/>
            <a:ext cx="2330412" cy="116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Admin\Desktop\Celebreties\download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244" y="2339571"/>
            <a:ext cx="2143125" cy="1477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Admin\Desktop\Celebreties\images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627" y="1415825"/>
            <a:ext cx="2008239" cy="1307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Admin\Desktop\Celebreties\download (3)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2316" y="913336"/>
            <a:ext cx="1787158" cy="1156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C:\Users\Admin\Desktop\Celebreties\Modi-US_2126610f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6" y="2744182"/>
            <a:ext cx="1872213" cy="1090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:\Users\Admin\Desktop\Celebreties\download (2)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2368" y="2723130"/>
            <a:ext cx="2093003" cy="109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Admin\Desktop\Celebreties\New folder\New folder\nd_icon_128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834572"/>
            <a:ext cx="1625600" cy="121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195738" y="4137927"/>
            <a:ext cx="6944283" cy="930422"/>
          </a:xfrm>
          <a:prstGeom prst="rect">
            <a:avLst/>
          </a:prstGeom>
          <a:noFill/>
        </p:spPr>
        <p:txBody>
          <a:bodyPr wrap="none" lIns="98462" tIns="49232" rIns="98462" bIns="49232" rtlCol="0">
            <a:spAutoFit/>
          </a:bodyPr>
          <a:lstStyle/>
          <a:p>
            <a:r>
              <a:rPr lang="en-IN" sz="5400" dirty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NEWS ON DEMAND</a:t>
            </a:r>
          </a:p>
        </p:txBody>
      </p:sp>
    </p:spTree>
    <p:extLst>
      <p:ext uri="{BB962C8B-B14F-4D97-AF65-F5344CB8AC3E}">
        <p14:creationId xmlns:p14="http://schemas.microsoft.com/office/powerpoint/2010/main" val="128760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0000"/>
    </mc:Choice>
    <mc:Fallback xmlns="">
      <p:transition spd="slow" advClick="0" advTm="1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1" y="318918"/>
            <a:ext cx="4176464" cy="2684886"/>
          </a:xfrm>
        </p:spPr>
        <p:txBody>
          <a:bodyPr>
            <a:normAutofit fontScale="92500" lnSpcReduction="10000"/>
          </a:bodyPr>
          <a:lstStyle/>
          <a:p>
            <a:pPr marL="615397" indent="-615397">
              <a:buFont typeface="Arial" pitchFamily="34" charset="0"/>
              <a:buChar char="•"/>
            </a:pPr>
            <a:r>
              <a:rPr lang="en-IN" sz="3900" dirty="0">
                <a:solidFill>
                  <a:schemeClr val="accent3">
                    <a:lumMod val="60000"/>
                    <a:lumOff val="40000"/>
                  </a:schemeClr>
                </a:solidFill>
                <a:ea typeface="Segoe UI Black" pitchFamily="34" charset="0"/>
                <a:cs typeface="Segoe UI Black" pitchFamily="34" charset="0"/>
              </a:rPr>
              <a:t>Introducing Artificial </a:t>
            </a:r>
            <a:r>
              <a:rPr lang="en-IN" sz="3900" dirty="0" smtClean="0">
                <a:solidFill>
                  <a:schemeClr val="accent3">
                    <a:lumMod val="60000"/>
                    <a:lumOff val="40000"/>
                  </a:schemeClr>
                </a:solidFill>
                <a:ea typeface="Segoe UI Black" pitchFamily="34" charset="0"/>
                <a:cs typeface="Segoe UI Black" pitchFamily="34" charset="0"/>
              </a:rPr>
              <a:t>Intelligence &amp; Data mining </a:t>
            </a:r>
            <a:r>
              <a:rPr lang="en-IN" sz="3900" dirty="0">
                <a:solidFill>
                  <a:schemeClr val="accent3">
                    <a:lumMod val="60000"/>
                    <a:lumOff val="40000"/>
                  </a:schemeClr>
                </a:solidFill>
                <a:ea typeface="Segoe UI Black" pitchFamily="34" charset="0"/>
                <a:cs typeface="Segoe UI Black" pitchFamily="34" charset="0"/>
              </a:rPr>
              <a:t>into media</a:t>
            </a:r>
          </a:p>
        </p:txBody>
      </p:sp>
      <p:pic>
        <p:nvPicPr>
          <p:cNvPr id="1040" name="Picture 16" descr="C:\Users\Admin\Desktop\Celebreties\New folder\New folder\nd_icon_12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834572"/>
            <a:ext cx="1625600" cy="121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195738" y="4137927"/>
            <a:ext cx="6944283" cy="930422"/>
          </a:xfrm>
          <a:prstGeom prst="rect">
            <a:avLst/>
          </a:prstGeom>
          <a:noFill/>
        </p:spPr>
        <p:txBody>
          <a:bodyPr wrap="none" lIns="98462" tIns="49232" rIns="98462" bIns="49232" rtlCol="0">
            <a:spAutoFit/>
          </a:bodyPr>
          <a:lstStyle/>
          <a:p>
            <a:r>
              <a:rPr lang="en-IN" sz="5400" dirty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NEWS ON DEMAND</a:t>
            </a:r>
          </a:p>
        </p:txBody>
      </p:sp>
      <p:pic>
        <p:nvPicPr>
          <p:cNvPr id="1026" name="Picture 2" descr="C:\Users\Admin\Desktop\Celebreties\m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029" y="411510"/>
            <a:ext cx="4499992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765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 advTm="9000"/>
    </mc:Choice>
    <mc:Fallback xmlns="">
      <p:transition spd="slow" advClick="0" advTm="9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1" y="318918"/>
            <a:ext cx="4176464" cy="2684886"/>
          </a:xfrm>
        </p:spPr>
        <p:txBody>
          <a:bodyPr>
            <a:normAutofit fontScale="77500" lnSpcReduction="20000"/>
          </a:bodyPr>
          <a:lstStyle/>
          <a:p>
            <a:pPr marL="615397" indent="-615397">
              <a:buFont typeface="Arial" pitchFamily="34" charset="0"/>
              <a:buChar char="•"/>
            </a:pPr>
            <a:r>
              <a:rPr lang="en-IN" sz="3900" dirty="0">
                <a:solidFill>
                  <a:schemeClr val="accent3">
                    <a:lumMod val="60000"/>
                    <a:lumOff val="40000"/>
                  </a:schemeClr>
                </a:solidFill>
                <a:ea typeface="Segoe UI Black" pitchFamily="34" charset="0"/>
                <a:cs typeface="Segoe UI Black" pitchFamily="34" charset="0"/>
              </a:rPr>
              <a:t>Perfect news </a:t>
            </a:r>
            <a:r>
              <a:rPr lang="en-IN" sz="3900" dirty="0" smtClean="0">
                <a:solidFill>
                  <a:schemeClr val="accent3">
                    <a:lumMod val="60000"/>
                    <a:lumOff val="40000"/>
                  </a:schemeClr>
                </a:solidFill>
                <a:ea typeface="Segoe UI Black" pitchFamily="34" charset="0"/>
                <a:cs typeface="Segoe UI Black" pitchFamily="34" charset="0"/>
              </a:rPr>
              <a:t>based on social media data</a:t>
            </a:r>
            <a:endParaRPr lang="en-IN" sz="3900" dirty="0">
              <a:solidFill>
                <a:schemeClr val="accent3">
                  <a:lumMod val="60000"/>
                  <a:lumOff val="40000"/>
                </a:schemeClr>
              </a:solidFill>
              <a:ea typeface="Segoe UI Black" pitchFamily="34" charset="0"/>
              <a:cs typeface="Segoe UI Black" pitchFamily="34" charset="0"/>
            </a:endParaRPr>
          </a:p>
          <a:p>
            <a:pPr marL="615397" indent="-615397">
              <a:buFont typeface="Arial" pitchFamily="34" charset="0"/>
              <a:buChar char="•"/>
            </a:pPr>
            <a:endParaRPr lang="en-IN" sz="3900" dirty="0">
              <a:solidFill>
                <a:schemeClr val="accent3">
                  <a:lumMod val="60000"/>
                  <a:lumOff val="40000"/>
                </a:schemeClr>
              </a:solidFill>
              <a:ea typeface="Segoe UI Black" pitchFamily="34" charset="0"/>
              <a:cs typeface="Segoe UI Black" pitchFamily="34" charset="0"/>
            </a:endParaRPr>
          </a:p>
          <a:p>
            <a:pPr marL="615397" indent="-615397">
              <a:buFont typeface="Arial" pitchFamily="34" charset="0"/>
              <a:buChar char="•"/>
            </a:pPr>
            <a:r>
              <a:rPr lang="en-IN" sz="3900" dirty="0">
                <a:solidFill>
                  <a:schemeClr val="accent3">
                    <a:lumMod val="60000"/>
                    <a:lumOff val="40000"/>
                  </a:schemeClr>
                </a:solidFill>
                <a:ea typeface="Segoe UI Black" pitchFamily="34" charset="0"/>
                <a:cs typeface="Segoe UI Black" pitchFamily="34" charset="0"/>
              </a:rPr>
              <a:t>Platform to get data from social media</a:t>
            </a:r>
          </a:p>
        </p:txBody>
      </p:sp>
      <p:pic>
        <p:nvPicPr>
          <p:cNvPr id="1040" name="Picture 16" descr="C:\Users\Admin\Desktop\Celebreties\New folder\New folder\nd_icon_12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834572"/>
            <a:ext cx="1625600" cy="121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:\Users\Admin\Desktop\Celebreties\imag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60804"/>
            <a:ext cx="4752528" cy="213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195738" y="4137927"/>
            <a:ext cx="6944283" cy="930422"/>
          </a:xfrm>
          <a:prstGeom prst="rect">
            <a:avLst/>
          </a:prstGeom>
          <a:noFill/>
        </p:spPr>
        <p:txBody>
          <a:bodyPr wrap="none" lIns="98462" tIns="49232" rIns="98462" bIns="49232" rtlCol="0">
            <a:spAutoFit/>
          </a:bodyPr>
          <a:lstStyle/>
          <a:p>
            <a:r>
              <a:rPr lang="en-IN" sz="5400" dirty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NEWS ON DEMAND</a:t>
            </a:r>
          </a:p>
        </p:txBody>
      </p:sp>
    </p:spTree>
    <p:extLst>
      <p:ext uri="{BB962C8B-B14F-4D97-AF65-F5344CB8AC3E}">
        <p14:creationId xmlns:p14="http://schemas.microsoft.com/office/powerpoint/2010/main" val="165204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 advTm="8000"/>
    </mc:Choice>
    <mc:Fallback xmlns="">
      <p:transition spd="slow" advClick="0" advTm="8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1" y="318918"/>
            <a:ext cx="4824536" cy="2684886"/>
          </a:xfrm>
        </p:spPr>
        <p:txBody>
          <a:bodyPr>
            <a:normAutofit fontScale="92500" lnSpcReduction="20000"/>
          </a:bodyPr>
          <a:lstStyle/>
          <a:p>
            <a:pPr marL="615397" indent="-615397">
              <a:buFont typeface="Arial" pitchFamily="34" charset="0"/>
              <a:buChar char="•"/>
            </a:pPr>
            <a:r>
              <a:rPr lang="en-IN" sz="3900" dirty="0">
                <a:solidFill>
                  <a:schemeClr val="accent3">
                    <a:lumMod val="60000"/>
                    <a:lumOff val="40000"/>
                  </a:schemeClr>
                </a:solidFill>
                <a:ea typeface="Segoe UI Black" pitchFamily="34" charset="0"/>
                <a:cs typeface="Segoe UI Black" pitchFamily="34" charset="0"/>
              </a:rPr>
              <a:t>News </a:t>
            </a:r>
            <a:r>
              <a:rPr lang="en-IN" sz="3900" dirty="0" smtClean="0">
                <a:solidFill>
                  <a:schemeClr val="accent3">
                    <a:lumMod val="60000"/>
                    <a:lumOff val="40000"/>
                  </a:schemeClr>
                </a:solidFill>
                <a:ea typeface="Segoe UI Black" pitchFamily="34" charset="0"/>
                <a:cs typeface="Segoe UI Black" pitchFamily="34" charset="0"/>
              </a:rPr>
              <a:t>from wherever </a:t>
            </a:r>
            <a:r>
              <a:rPr lang="en-IN" sz="3900" dirty="0">
                <a:solidFill>
                  <a:schemeClr val="accent3">
                    <a:lumMod val="60000"/>
                    <a:lumOff val="40000"/>
                  </a:schemeClr>
                </a:solidFill>
                <a:ea typeface="Segoe UI Black" pitchFamily="34" charset="0"/>
                <a:cs typeface="Segoe UI Black" pitchFamily="34" charset="0"/>
              </a:rPr>
              <a:t>you </a:t>
            </a:r>
            <a:r>
              <a:rPr lang="en-IN" sz="3900" dirty="0" smtClean="0">
                <a:solidFill>
                  <a:schemeClr val="accent3">
                    <a:lumMod val="60000"/>
                    <a:lumOff val="40000"/>
                  </a:schemeClr>
                </a:solidFill>
                <a:ea typeface="Segoe UI Black" pitchFamily="34" charset="0"/>
                <a:cs typeface="Segoe UI Black" pitchFamily="34" charset="0"/>
              </a:rPr>
              <a:t>are</a:t>
            </a:r>
            <a:endParaRPr lang="en-IN" sz="3900" dirty="0">
              <a:solidFill>
                <a:schemeClr val="accent3">
                  <a:lumMod val="60000"/>
                  <a:lumOff val="40000"/>
                </a:schemeClr>
              </a:solidFill>
              <a:ea typeface="Segoe UI Black" pitchFamily="34" charset="0"/>
              <a:cs typeface="Segoe UI Black" pitchFamily="34" charset="0"/>
            </a:endParaRPr>
          </a:p>
          <a:p>
            <a:pPr marL="0" indent="0"/>
            <a:endParaRPr lang="en-IN" sz="3900" dirty="0">
              <a:solidFill>
                <a:schemeClr val="accent3">
                  <a:lumMod val="60000"/>
                  <a:lumOff val="40000"/>
                </a:schemeClr>
              </a:solidFill>
              <a:ea typeface="Segoe UI Black" pitchFamily="34" charset="0"/>
              <a:cs typeface="Segoe UI Black" pitchFamily="34" charset="0"/>
            </a:endParaRPr>
          </a:p>
          <a:p>
            <a:pPr marL="615397" indent="-615397">
              <a:buFont typeface="Arial" pitchFamily="34" charset="0"/>
              <a:buChar char="•"/>
            </a:pPr>
            <a:r>
              <a:rPr lang="en-IN" sz="3900" dirty="0">
                <a:solidFill>
                  <a:schemeClr val="accent3">
                    <a:lumMod val="60000"/>
                    <a:lumOff val="40000"/>
                  </a:schemeClr>
                </a:solidFill>
                <a:ea typeface="Segoe UI Black" pitchFamily="34" charset="0"/>
                <a:cs typeface="Segoe UI Black" pitchFamily="34" charset="0"/>
              </a:rPr>
              <a:t>Only user </a:t>
            </a:r>
            <a:r>
              <a:rPr lang="en-IN" sz="3900" dirty="0" smtClean="0">
                <a:solidFill>
                  <a:schemeClr val="accent3">
                    <a:lumMod val="60000"/>
                    <a:lumOff val="40000"/>
                  </a:schemeClr>
                </a:solidFill>
                <a:ea typeface="Segoe UI Black" pitchFamily="34" charset="0"/>
                <a:cs typeface="Segoe UI Black" pitchFamily="34" charset="0"/>
              </a:rPr>
              <a:t>INTRESTED stories</a:t>
            </a:r>
            <a:endParaRPr lang="en-IN" sz="3900" dirty="0">
              <a:solidFill>
                <a:schemeClr val="accent3">
                  <a:lumMod val="60000"/>
                  <a:lumOff val="40000"/>
                </a:schemeClr>
              </a:solidFill>
              <a:ea typeface="Segoe UI Black" pitchFamily="34" charset="0"/>
              <a:cs typeface="Segoe UI Black" pitchFamily="34" charset="0"/>
            </a:endParaRPr>
          </a:p>
        </p:txBody>
      </p:sp>
      <p:pic>
        <p:nvPicPr>
          <p:cNvPr id="1040" name="Picture 16" descr="C:\Users\Admin\Desktop\Celebreties\New folder\New folder\nd_icon_12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834572"/>
            <a:ext cx="1625600" cy="121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Admin\Desktop\Celebreties\Asian-Man-Reading-Newspap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7" y="11217"/>
            <a:ext cx="4067944" cy="2074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195738" y="4137927"/>
            <a:ext cx="6944283" cy="930422"/>
          </a:xfrm>
          <a:prstGeom prst="rect">
            <a:avLst/>
          </a:prstGeom>
          <a:noFill/>
        </p:spPr>
        <p:txBody>
          <a:bodyPr wrap="none" lIns="98462" tIns="49232" rIns="98462" bIns="49232" rtlCol="0">
            <a:spAutoFit/>
          </a:bodyPr>
          <a:lstStyle/>
          <a:p>
            <a:r>
              <a:rPr lang="en-IN" sz="5400" dirty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NEWS ON DEMAND</a:t>
            </a:r>
          </a:p>
        </p:txBody>
      </p:sp>
    </p:spTree>
    <p:extLst>
      <p:ext uri="{BB962C8B-B14F-4D97-AF65-F5344CB8AC3E}">
        <p14:creationId xmlns:p14="http://schemas.microsoft.com/office/powerpoint/2010/main" val="134805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 advTm="8000"/>
    </mc:Choice>
    <mc:Fallback xmlns="">
      <p:transition spd="slow" advClick="0" advTm="8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1" y="318918"/>
            <a:ext cx="4392488" cy="4734856"/>
          </a:xfrm>
        </p:spPr>
        <p:txBody>
          <a:bodyPr>
            <a:noAutofit/>
          </a:bodyPr>
          <a:lstStyle/>
          <a:p>
            <a:pPr marL="615397" indent="-615397">
              <a:buFont typeface="Arial" pitchFamily="34" charset="0"/>
              <a:buChar char="•"/>
            </a:pPr>
            <a:r>
              <a:rPr lang="en-IN" sz="3900" dirty="0">
                <a:solidFill>
                  <a:schemeClr val="accent3">
                    <a:lumMod val="60000"/>
                    <a:lumOff val="40000"/>
                  </a:schemeClr>
                </a:solidFill>
                <a:ea typeface="Segoe UI Black" pitchFamily="34" charset="0"/>
                <a:cs typeface="Segoe UI Black" pitchFamily="34" charset="0"/>
              </a:rPr>
              <a:t>Follow news till the </a:t>
            </a:r>
            <a:r>
              <a:rPr lang="en-IN" sz="3900" dirty="0" smtClean="0">
                <a:solidFill>
                  <a:schemeClr val="accent3">
                    <a:lumMod val="60000"/>
                    <a:lumOff val="40000"/>
                  </a:schemeClr>
                </a:solidFill>
                <a:ea typeface="Segoe UI Black" pitchFamily="34" charset="0"/>
                <a:cs typeface="Segoe UI Black" pitchFamily="34" charset="0"/>
              </a:rPr>
              <a:t>end</a:t>
            </a:r>
          </a:p>
          <a:p>
            <a:pPr marL="615397" indent="-615397">
              <a:buFont typeface="Arial" pitchFamily="34" charset="0"/>
              <a:buChar char="•"/>
            </a:pPr>
            <a:r>
              <a:rPr lang="en-IN" sz="3900" dirty="0" smtClean="0">
                <a:solidFill>
                  <a:schemeClr val="accent3">
                    <a:lumMod val="60000"/>
                    <a:lumOff val="40000"/>
                  </a:schemeClr>
                </a:solidFill>
                <a:ea typeface="Segoe UI Black" pitchFamily="34" charset="0"/>
                <a:cs typeface="Segoe UI Black" pitchFamily="34" charset="0"/>
              </a:rPr>
              <a:t>Reliable</a:t>
            </a:r>
            <a:r>
              <a:rPr lang="en-IN" sz="3900" dirty="0">
                <a:solidFill>
                  <a:schemeClr val="accent3">
                    <a:lumMod val="60000"/>
                    <a:lumOff val="40000"/>
                  </a:schemeClr>
                </a:solidFill>
                <a:ea typeface="Segoe UI Black" pitchFamily="34" charset="0"/>
                <a:cs typeface="Segoe UI Black" pitchFamily="34" charset="0"/>
              </a:rPr>
              <a:t>, Interesting and </a:t>
            </a:r>
            <a:r>
              <a:rPr lang="en-IN" sz="3900" dirty="0" smtClean="0">
                <a:solidFill>
                  <a:schemeClr val="accent3">
                    <a:lumMod val="60000"/>
                    <a:lumOff val="40000"/>
                  </a:schemeClr>
                </a:solidFill>
                <a:ea typeface="Segoe UI Black" pitchFamily="34" charset="0"/>
                <a:cs typeface="Segoe UI Black" pitchFamily="34" charset="0"/>
              </a:rPr>
              <a:t>Smart</a:t>
            </a:r>
            <a:endParaRPr lang="en-IN" sz="3900" dirty="0">
              <a:solidFill>
                <a:schemeClr val="accent3">
                  <a:lumMod val="60000"/>
                  <a:lumOff val="40000"/>
                </a:schemeClr>
              </a:solidFill>
              <a:ea typeface="Segoe UI Black" pitchFamily="34" charset="0"/>
              <a:cs typeface="Segoe UI Black" pitchFamily="34" charset="0"/>
            </a:endParaRPr>
          </a:p>
          <a:p>
            <a:pPr marL="0" indent="0"/>
            <a:endParaRPr lang="en-IN" sz="3900" dirty="0">
              <a:solidFill>
                <a:schemeClr val="accent3">
                  <a:lumMod val="60000"/>
                  <a:lumOff val="40000"/>
                </a:schemeClr>
              </a:solidFill>
              <a:ea typeface="Segoe UI Black" pitchFamily="34" charset="0"/>
              <a:cs typeface="Segoe UI Black" pitchFamily="34" charset="0"/>
            </a:endParaRPr>
          </a:p>
        </p:txBody>
      </p:sp>
      <p:pic>
        <p:nvPicPr>
          <p:cNvPr id="1040" name="Picture 16" descr="C:\Users\Admin\Desktop\Celebreties\New folder\New folder\nd_icon_12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834572"/>
            <a:ext cx="1625600" cy="121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C:\Users\Admin\Desktop\Celebreties\iStock_000012933486Small-583x34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7" y="112337"/>
            <a:ext cx="5553075" cy="245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195738" y="4137927"/>
            <a:ext cx="6944283" cy="930422"/>
          </a:xfrm>
          <a:prstGeom prst="rect">
            <a:avLst/>
          </a:prstGeom>
          <a:noFill/>
        </p:spPr>
        <p:txBody>
          <a:bodyPr wrap="none" lIns="98462" tIns="49232" rIns="98462" bIns="49232" rtlCol="0">
            <a:spAutoFit/>
          </a:bodyPr>
          <a:lstStyle/>
          <a:p>
            <a:r>
              <a:rPr lang="en-IN" sz="5400" dirty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NEWS ON DEMAND</a:t>
            </a:r>
          </a:p>
        </p:txBody>
      </p:sp>
    </p:spTree>
    <p:extLst>
      <p:ext uri="{BB962C8B-B14F-4D97-AF65-F5344CB8AC3E}">
        <p14:creationId xmlns:p14="http://schemas.microsoft.com/office/powerpoint/2010/main" val="141819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Tm="8000"/>
    </mc:Choice>
    <mc:Fallback xmlns="">
      <p:transition spd="slow" advTm="8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1" y="318918"/>
            <a:ext cx="4176464" cy="2684886"/>
          </a:xfrm>
        </p:spPr>
        <p:txBody>
          <a:bodyPr>
            <a:normAutofit/>
          </a:bodyPr>
          <a:lstStyle/>
          <a:p>
            <a:pPr marL="615397" indent="-615397">
              <a:buFont typeface="Arial" pitchFamily="34" charset="0"/>
              <a:buChar char="•"/>
            </a:pPr>
            <a:r>
              <a:rPr lang="en-IN" sz="3900" dirty="0">
                <a:solidFill>
                  <a:schemeClr val="accent3">
                    <a:lumMod val="60000"/>
                    <a:lumOff val="40000"/>
                  </a:schemeClr>
                </a:solidFill>
                <a:ea typeface="Segoe UI Black" pitchFamily="34" charset="0"/>
                <a:cs typeface="Segoe UI Black" pitchFamily="34" charset="0"/>
              </a:rPr>
              <a:t>Treasure current stories to next generation </a:t>
            </a:r>
          </a:p>
          <a:p>
            <a:pPr marL="0" indent="0"/>
            <a:endParaRPr lang="en-IN" sz="3900" dirty="0">
              <a:solidFill>
                <a:schemeClr val="accent3">
                  <a:lumMod val="60000"/>
                  <a:lumOff val="40000"/>
                </a:schemeClr>
              </a:solidFill>
              <a:ea typeface="Segoe UI Black" pitchFamily="34" charset="0"/>
              <a:cs typeface="Segoe UI Black" pitchFamily="34" charset="0"/>
            </a:endParaRPr>
          </a:p>
        </p:txBody>
      </p:sp>
      <p:pic>
        <p:nvPicPr>
          <p:cNvPr id="1040" name="Picture 16" descr="C:\Users\Admin\Desktop\Celebreties\New folder\New folder\nd_icon_12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834572"/>
            <a:ext cx="1625600" cy="121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C:\Users\Admin\Desktop\Celebreties\download (5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739" y="0"/>
            <a:ext cx="3825178" cy="1909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195738" y="4137927"/>
            <a:ext cx="6944283" cy="930422"/>
          </a:xfrm>
          <a:prstGeom prst="rect">
            <a:avLst/>
          </a:prstGeom>
          <a:noFill/>
        </p:spPr>
        <p:txBody>
          <a:bodyPr wrap="none" lIns="98462" tIns="49232" rIns="98462" bIns="49232" rtlCol="0">
            <a:spAutoFit/>
          </a:bodyPr>
          <a:lstStyle/>
          <a:p>
            <a:r>
              <a:rPr lang="en-IN" sz="5400" dirty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NEWS ON DEMAND</a:t>
            </a:r>
          </a:p>
        </p:txBody>
      </p:sp>
    </p:spTree>
    <p:extLst>
      <p:ext uri="{BB962C8B-B14F-4D97-AF65-F5344CB8AC3E}">
        <p14:creationId xmlns:p14="http://schemas.microsoft.com/office/powerpoint/2010/main" val="77104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 advTm="8000"/>
    </mc:Choice>
    <mc:Fallback xmlns="">
      <p:transition spd="slow" advClick="0" advTm="8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Custom 2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C00000"/>
      </a:accent2>
      <a:accent3>
        <a:srgbClr val="C00000"/>
      </a:accent3>
      <a:accent4>
        <a:srgbClr val="7C984A"/>
      </a:accent4>
      <a:accent5>
        <a:srgbClr val="C2AD8D"/>
      </a:accent5>
      <a:accent6>
        <a:srgbClr val="FF0000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260</TotalTime>
  <Words>85</Words>
  <Application>Microsoft Office PowerPoint</Application>
  <PresentationFormat>On-screen Show (16:9)</PresentationFormat>
  <Paragraphs>21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Angles</vt:lpstr>
      <vt:lpstr>NEWS ON DEMAND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PRO-GUARD</dc:title>
  <dc:creator>Admin</dc:creator>
  <cp:lastModifiedBy>Admin</cp:lastModifiedBy>
  <cp:revision>16</cp:revision>
  <dcterms:created xsi:type="dcterms:W3CDTF">2016-10-18T09:10:40Z</dcterms:created>
  <dcterms:modified xsi:type="dcterms:W3CDTF">2016-11-12T04:39:43Z</dcterms:modified>
</cp:coreProperties>
</file>