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2" r:id="rId2"/>
    <p:sldId id="269" r:id="rId3"/>
    <p:sldId id="263" r:id="rId4"/>
    <p:sldId id="264" r:id="rId5"/>
    <p:sldId id="266" r:id="rId6"/>
    <p:sldId id="265" r:id="rId7"/>
    <p:sldId id="268" r:id="rId8"/>
    <p:sldId id="267" r:id="rId9"/>
    <p:sldId id="277" r:id="rId10"/>
    <p:sldId id="270" r:id="rId11"/>
    <p:sldId id="272" r:id="rId12"/>
    <p:sldId id="273" r:id="rId13"/>
    <p:sldId id="274" r:id="rId14"/>
    <p:sldId id="275" r:id="rId15"/>
    <p:sldId id="276" r:id="rId16"/>
    <p:sldId id="278" r:id="rId17"/>
  </p:sldIdLst>
  <p:sldSz cx="9144000" cy="5143500" type="screen16x9"/>
  <p:notesSz cx="6858000" cy="9144000"/>
  <p:defaultTextStyle>
    <a:defPPr>
      <a:defRPr lang="en-US"/>
    </a:defPPr>
    <a:lvl1pPr marL="0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2316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4634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6951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9267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61585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53901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46220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38536" algn="l" defTabSz="9846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2D83F-A12C-456C-BC94-2D98FDAB4F02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7BC5-0520-46BB-B357-0C69BC822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4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92316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84634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76951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69267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461585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953901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446220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938536" algn="l" defTabSz="98463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17BC5-0520-46BB-B357-0C69BC822AD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07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17BC5-0520-46BB-B357-0C69BC822AD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73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17BC5-0520-46BB-B357-0C69BC822AD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07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17BC5-0520-46BB-B357-0C69BC822AD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07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6" y="1985963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88"/>
            <a:ext cx="9146380" cy="514419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8" y="1297806"/>
            <a:ext cx="5648623" cy="903229"/>
          </a:xfrm>
        </p:spPr>
        <p:txBody>
          <a:bodyPr bIns="9846" anchor="b"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83" y="1853198"/>
            <a:ext cx="6511131" cy="246944"/>
          </a:xfrm>
        </p:spPr>
        <p:txBody>
          <a:bodyPr tIns="9846">
            <a:normAutofit/>
          </a:bodyPr>
          <a:lstStyle>
            <a:lvl1pPr marL="0" indent="0" algn="l">
              <a:buNone/>
              <a:defRPr kumimoji="0" lang="en-US" sz="1600" b="0" i="0" u="none" strike="noStrike" kern="1200" cap="all" spc="432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9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6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1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3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4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8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7"/>
            <a:ext cx="2057400" cy="35087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7"/>
            <a:ext cx="6019800" cy="35087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88"/>
            <a:ext cx="9146380" cy="514419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6" y="1985963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401" y="1295058"/>
            <a:ext cx="5650993" cy="905631"/>
          </a:xfrm>
        </p:spPr>
        <p:txBody>
          <a:bodyPr bIns="9846" anchor="b"/>
          <a:lstStyle>
            <a:lvl1pPr algn="l">
              <a:defRPr kumimoji="0" lang="en-US" sz="35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8463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30"/>
            <a:ext cx="6510528" cy="246887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600" b="0" i="0" u="none" strike="noStrike" kern="1200" cap="all" spc="432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923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463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69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9692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4615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9539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4462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9385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8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4"/>
            <a:ext cx="3200400" cy="2784347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4"/>
            <a:ext cx="3200400" cy="2784347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600" b="0" kern="1200" cap="all" spc="432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92316" indent="0">
              <a:buNone/>
              <a:defRPr sz="2100" b="1"/>
            </a:lvl2pPr>
            <a:lvl3pPr marL="984634" indent="0">
              <a:buNone/>
              <a:defRPr sz="1900" b="1"/>
            </a:lvl3pPr>
            <a:lvl4pPr marL="1476951" indent="0">
              <a:buNone/>
              <a:defRPr sz="1700" b="1"/>
            </a:lvl4pPr>
            <a:lvl5pPr marL="1969267" indent="0">
              <a:buNone/>
              <a:defRPr sz="1700" b="1"/>
            </a:lvl5pPr>
            <a:lvl6pPr marL="2461585" indent="0">
              <a:buNone/>
              <a:defRPr sz="1700" b="1"/>
            </a:lvl6pPr>
            <a:lvl7pPr marL="2953901" indent="0">
              <a:buNone/>
              <a:defRPr sz="1700" b="1"/>
            </a:lvl7pPr>
            <a:lvl8pPr marL="3446220" indent="0">
              <a:buNone/>
              <a:defRPr sz="1700" b="1"/>
            </a:lvl8pPr>
            <a:lvl9pPr marL="3938536" indent="0">
              <a:buNone/>
              <a:defRPr sz="1700" b="1"/>
            </a:lvl9pPr>
          </a:lstStyle>
          <a:p>
            <a:pPr marL="0" lvl="0" indent="0" algn="l" defTabSz="98463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600" b="0" kern="1200" cap="all" spc="432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92316" indent="0">
              <a:buNone/>
              <a:defRPr sz="2100" b="1"/>
            </a:lvl2pPr>
            <a:lvl3pPr marL="984634" indent="0">
              <a:buNone/>
              <a:defRPr sz="1900" b="1"/>
            </a:lvl3pPr>
            <a:lvl4pPr marL="1476951" indent="0">
              <a:buNone/>
              <a:defRPr sz="1700" b="1"/>
            </a:lvl4pPr>
            <a:lvl5pPr marL="1969267" indent="0">
              <a:buNone/>
              <a:defRPr sz="1700" b="1"/>
            </a:lvl5pPr>
            <a:lvl6pPr marL="2461585" indent="0">
              <a:buNone/>
              <a:defRPr sz="1700" b="1"/>
            </a:lvl6pPr>
            <a:lvl7pPr marL="2953901" indent="0">
              <a:buNone/>
              <a:defRPr sz="1700" b="1"/>
            </a:lvl7pPr>
            <a:lvl8pPr marL="3446220" indent="0">
              <a:buNone/>
              <a:defRPr sz="1700" b="1"/>
            </a:lvl8pPr>
            <a:lvl9pPr marL="3938536" indent="0">
              <a:buNone/>
              <a:defRPr sz="1700" b="1"/>
            </a:lvl9pPr>
          </a:lstStyle>
          <a:p>
            <a:pPr marL="0" lvl="0" indent="0" algn="l" defTabSz="98463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6" y="1985963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9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marL="0" algn="ctr" defTabSz="984634" rtl="0" eaLnBrk="1" latinLnBrk="0" hangingPunct="1"/>
            <a:endParaRPr lang="en-US" sz="19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80"/>
            <a:ext cx="5212080" cy="817071"/>
          </a:xfrm>
        </p:spPr>
        <p:txBody>
          <a:bodyPr bIns="0" anchor="b"/>
          <a:lstStyle>
            <a:lvl1pPr algn="l">
              <a:defRPr kumimoji="0" lang="en-US" sz="31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8463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9" y="1964183"/>
            <a:ext cx="3807779" cy="2493518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40"/>
            <a:ext cx="5794760" cy="467489"/>
          </a:xfrm>
        </p:spPr>
        <p:txBody>
          <a:bodyPr>
            <a:normAutofit/>
          </a:bodyPr>
          <a:lstStyle>
            <a:lvl1pPr marL="0" indent="0">
              <a:buNone/>
              <a:defRPr lang="en-US" sz="16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92316" indent="0">
              <a:buNone/>
              <a:defRPr sz="1400"/>
            </a:lvl2pPr>
            <a:lvl3pPr marL="984634" indent="0">
              <a:buNone/>
              <a:defRPr sz="1200"/>
            </a:lvl3pPr>
            <a:lvl4pPr marL="1476951" indent="0">
              <a:buNone/>
              <a:defRPr sz="1000"/>
            </a:lvl4pPr>
            <a:lvl5pPr marL="1969267" indent="0">
              <a:buNone/>
              <a:defRPr sz="1000"/>
            </a:lvl5pPr>
            <a:lvl6pPr marL="2461585" indent="0">
              <a:buNone/>
              <a:defRPr sz="1000"/>
            </a:lvl6pPr>
            <a:lvl7pPr marL="2953901" indent="0">
              <a:buNone/>
              <a:defRPr sz="1000"/>
            </a:lvl7pPr>
            <a:lvl8pPr marL="3446220" indent="0">
              <a:buNone/>
              <a:defRPr sz="1000"/>
            </a:lvl8pPr>
            <a:lvl9pPr marL="3938536" indent="0">
              <a:buNone/>
              <a:defRPr sz="1000"/>
            </a:lvl9pPr>
          </a:lstStyle>
          <a:p>
            <a:pPr marL="0" marR="0" lvl="0" indent="0" algn="l" defTabSz="984634" rtl="0" eaLnBrk="1" fontAlgn="auto" latinLnBrk="0" hangingPunct="1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31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96927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6" y="1985963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" y="3786188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8" y="1288129"/>
            <a:ext cx="5486400" cy="650582"/>
          </a:xfrm>
        </p:spPr>
        <p:txBody>
          <a:bodyPr anchor="b"/>
          <a:lstStyle>
            <a:lvl1pPr algn="l">
              <a:defRPr sz="31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5" y="1635400"/>
            <a:ext cx="6096545" cy="55549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92316" indent="0">
              <a:buNone/>
              <a:defRPr sz="1400"/>
            </a:lvl2pPr>
            <a:lvl3pPr marL="984634" indent="0">
              <a:buNone/>
              <a:defRPr sz="1200"/>
            </a:lvl3pPr>
            <a:lvl4pPr marL="1476951" indent="0">
              <a:buNone/>
              <a:defRPr sz="1000"/>
            </a:lvl4pPr>
            <a:lvl5pPr marL="1969267" indent="0">
              <a:buNone/>
              <a:defRPr sz="1000"/>
            </a:lvl5pPr>
            <a:lvl6pPr marL="2461585" indent="0">
              <a:buNone/>
              <a:defRPr sz="1000"/>
            </a:lvl6pPr>
            <a:lvl7pPr marL="2953901" indent="0">
              <a:buNone/>
              <a:defRPr sz="1000"/>
            </a:lvl7pPr>
            <a:lvl8pPr marL="3446220" indent="0">
              <a:buNone/>
              <a:defRPr sz="1000"/>
            </a:lvl8pPr>
            <a:lvl9pPr marL="393853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7"/>
            <a:ext cx="3574258" cy="1355524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62" tIns="49232" rIns="98462" bIns="49232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8462" tIns="49232" rIns="98462" bIns="49232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8"/>
            <a:ext cx="7520940" cy="2684886"/>
          </a:xfrm>
          <a:prstGeom prst="rect">
            <a:avLst/>
          </a:prstGeom>
        </p:spPr>
        <p:txBody>
          <a:bodyPr vert="horz" lIns="98462" tIns="49232" rIns="98462" bIns="492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7" y="4402840"/>
            <a:ext cx="2176273" cy="150874"/>
          </a:xfrm>
          <a:prstGeom prst="rect">
            <a:avLst/>
          </a:prstGeom>
        </p:spPr>
        <p:txBody>
          <a:bodyPr vert="horz" lIns="98462" tIns="49232" rIns="98462" bIns="49232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3FB103DD-58BB-453F-BF10-4FF3CC359F28}" type="datetimeFigureOut">
              <a:rPr lang="en-IN" smtClean="0"/>
              <a:t>Sat : 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0"/>
            <a:ext cx="4724400" cy="205740"/>
          </a:xfrm>
          <a:prstGeom prst="rect">
            <a:avLst/>
          </a:prstGeom>
        </p:spPr>
        <p:txBody>
          <a:bodyPr vert="horz" lIns="98462" tIns="49232" rIns="98462" bIns="49232" rtlCol="0" anchor="ctr"/>
          <a:lstStyle>
            <a:lvl1pPr algn="r">
              <a:defRPr sz="1200" cap="all" spc="216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5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846" tIns="9846" rIns="9846" bIns="9846" rtlCol="0" anchor="ctr">
            <a:normAutofit/>
          </a:bodyPr>
          <a:lstStyle>
            <a:lvl1pPr algn="ctr">
              <a:defRPr sz="1700">
                <a:solidFill>
                  <a:srgbClr val="FFFFFF"/>
                </a:solidFill>
              </a:defRPr>
            </a:lvl1pPr>
          </a:lstStyle>
          <a:p>
            <a:fld id="{124C0B1C-D321-4264-9490-594A7F2133D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84634" rtl="0" eaLnBrk="1" latinLnBrk="0" hangingPunct="1">
        <a:spcBef>
          <a:spcPct val="0"/>
        </a:spcBef>
        <a:buNone/>
        <a:defRPr sz="31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9238" indent="-369238" algn="l" defTabSz="984634" rtl="0" eaLnBrk="1" latinLnBrk="0" hangingPunct="1">
        <a:spcBef>
          <a:spcPts val="861"/>
        </a:spcBef>
        <a:buFont typeface="Arial" pitchFamily="34" charset="0"/>
        <a:buNone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87080" indent="-187080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33240" indent="-177234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79397" indent="-177234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925556" indent="-187080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1181561" indent="-187080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57258" indent="-177234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703417" indent="-177234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929883" indent="-177234" algn="l" defTabSz="984634" rtl="0" eaLnBrk="1" latinLnBrk="0" hangingPunct="1">
        <a:spcBef>
          <a:spcPts val="323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2316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4634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951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9267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1585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53901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46220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38536" algn="l" defTabSz="9846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4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754" y="630729"/>
            <a:ext cx="5648623" cy="903229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  <a:endParaRPr lang="en-IN" dirty="0">
              <a:solidFill>
                <a:srgbClr val="C00000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173" y="1532718"/>
            <a:ext cx="6511131" cy="24694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Intelligence IN news</a:t>
            </a:r>
            <a:endParaRPr lang="en-IN" dirty="0"/>
          </a:p>
        </p:txBody>
      </p:sp>
      <p:pic>
        <p:nvPicPr>
          <p:cNvPr id="2051" name="Picture 3" descr="C:\Users\Admin\Desktop\Celebreties\New folder\New folder\nd_icon_1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8516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2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  <p:pic>
        <p:nvPicPr>
          <p:cNvPr id="2050" name="Picture 2" descr="C:\Users\Admin\Desktop\Celebreties\Screens\With Cover\p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1396"/>
            <a:ext cx="1841706" cy="36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Celebreties\Screens\With Cover\p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1396"/>
            <a:ext cx="1944216" cy="36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\Desktop\Celebreties\Screens\With Cover\p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1300"/>
            <a:ext cx="1944216" cy="357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\Desktop\Celebreties\Screens\With Cover\p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145" y="195486"/>
            <a:ext cx="1933303" cy="35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04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995686"/>
            <a:ext cx="7520940" cy="41148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ARCHITECTURE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11310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  <p:pic>
        <p:nvPicPr>
          <p:cNvPr id="1026" name="Picture 2" descr="C:\Users\Admin\Desktop\Celebreties\Untitled Diagram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4090"/>
            <a:ext cx="3888432" cy="34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995686"/>
            <a:ext cx="7520940" cy="41148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TECHNOLOGIES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18585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18918"/>
            <a:ext cx="8280919" cy="3116928"/>
          </a:xfrm>
        </p:spPr>
        <p:txBody>
          <a:bodyPr>
            <a:normAutofit fontScale="55000" lnSpcReduction="20000"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MOBILE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 APP :  </a:t>
            </a:r>
          </a:p>
          <a:p>
            <a:pPr marL="1427720" lvl="5" indent="-615397">
              <a:buFont typeface="Arial" pitchFamily="34" charset="0"/>
              <a:buChar char="•"/>
            </a:pPr>
            <a:r>
              <a:rPr lang="en-IN" sz="38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Android- marshmallow</a:t>
            </a:r>
          </a:p>
          <a:p>
            <a:pPr marL="1427720" lvl="5" indent="-615397">
              <a:buFont typeface="Arial" pitchFamily="34" charset="0"/>
              <a:buChar char="•"/>
            </a:pPr>
            <a:r>
              <a:rPr lang="en-IN" sz="38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Java </a:t>
            </a:r>
            <a:r>
              <a:rPr lang="en-IN" sz="38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1.8, </a:t>
            </a:r>
            <a:r>
              <a:rPr lang="en-IN" sz="3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HttpConnection</a:t>
            </a:r>
            <a:endParaRPr lang="en-IN" sz="3800" dirty="0" smtClean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1427720" lvl="5" indent="-615397">
              <a:buFont typeface="Arial" pitchFamily="34" charset="0"/>
              <a:buChar char="•"/>
            </a:pPr>
            <a:r>
              <a:rPr lang="en-IN" sz="3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Gson</a:t>
            </a:r>
            <a:endParaRPr lang="en-IN" sz="3800" dirty="0" smtClean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1427720" lvl="5" indent="-615397">
              <a:buFont typeface="Arial" pitchFamily="34" charset="0"/>
              <a:buChar char="•"/>
            </a:pPr>
            <a:r>
              <a:rPr lang="en-IN" sz="38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Facebook-SDK</a:t>
            </a:r>
          </a:p>
          <a:p>
            <a:pPr marL="1427720" lvl="5" indent="-615397">
              <a:buFont typeface="Arial" pitchFamily="34" charset="0"/>
              <a:buChar char="•"/>
            </a:pPr>
            <a:r>
              <a:rPr lang="en-IN" sz="38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FCM</a:t>
            </a:r>
          </a:p>
          <a:p>
            <a:pPr marL="1427720" lvl="5" indent="-615397">
              <a:buFont typeface="Arial" pitchFamily="34" charset="0"/>
              <a:buChar char="•"/>
            </a:pPr>
            <a:r>
              <a:rPr lang="en-IN" sz="38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Google-Play-Services </a:t>
            </a:r>
          </a:p>
          <a:p>
            <a:pPr marL="1427720" lvl="5" indent="-615397">
              <a:buFont typeface="Arial" pitchFamily="34" charset="0"/>
              <a:buChar char="•"/>
            </a:pPr>
            <a:r>
              <a:rPr lang="en-IN" sz="3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Gradle</a:t>
            </a:r>
            <a:r>
              <a:rPr lang="en-IN" sz="38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 </a:t>
            </a:r>
            <a:r>
              <a:rPr lang="en-IN" sz="38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Build </a:t>
            </a:r>
            <a:r>
              <a:rPr lang="en-IN" sz="38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System</a:t>
            </a:r>
          </a:p>
          <a:p>
            <a:pPr marL="1427720" lvl="5" indent="-615397">
              <a:buFont typeface="Arial" pitchFamily="34" charset="0"/>
              <a:buChar char="•"/>
            </a:pPr>
            <a:r>
              <a:rPr lang="en-IN" sz="38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Material </a:t>
            </a:r>
            <a:r>
              <a:rPr lang="en-IN" sz="38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Design </a:t>
            </a:r>
            <a:r>
              <a:rPr lang="en-IN" sz="38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UI</a:t>
            </a:r>
            <a:endParaRPr lang="en-IN" sz="38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1427720" lvl="5" indent="-615397">
              <a:buFont typeface="Arial" pitchFamily="34" charset="0"/>
              <a:buChar char="•"/>
            </a:pPr>
            <a:r>
              <a:rPr lang="en-IN" sz="38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SQLite</a:t>
            </a:r>
            <a:endParaRPr lang="en-IN" sz="38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0" indent="0"/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615397" indent="-615397">
              <a:buFont typeface="Arial" pitchFamily="34" charset="0"/>
              <a:buChar char="•"/>
            </a:pPr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372480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18918"/>
            <a:ext cx="8280919" cy="3116928"/>
          </a:xfrm>
        </p:spPr>
        <p:txBody>
          <a:bodyPr>
            <a:normAutofit fontScale="77500" lnSpcReduction="20000"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SERVER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:</a:t>
            </a:r>
          </a:p>
          <a:p>
            <a:pPr marL="1171715" lvl="4" indent="-615397">
              <a:buFont typeface="Arial" pitchFamily="34" charset="0"/>
              <a:buChar char="•"/>
            </a:pP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Spring </a:t>
            </a: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MVC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3.1.1</a:t>
            </a:r>
          </a:p>
          <a:p>
            <a:pPr marL="1171715" lvl="4" indent="-615397">
              <a:buFont typeface="Arial" pitchFamily="34" charset="0"/>
              <a:buChar char="•"/>
            </a:pP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Hibernate ORM</a:t>
            </a:r>
          </a:p>
          <a:p>
            <a:pPr marL="1171715" lvl="4" indent="-615397">
              <a:buFont typeface="Arial" pitchFamily="34" charset="0"/>
              <a:buChar char="•"/>
            </a:pP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Quartz 1.6.1</a:t>
            </a:r>
          </a:p>
          <a:p>
            <a:pPr marL="1171715" lvl="4" indent="-615397">
              <a:buFont typeface="Arial" pitchFamily="34" charset="0"/>
              <a:buChar char="•"/>
            </a:pPr>
            <a:r>
              <a:rPr lang="en-IN" sz="39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Jursy</a:t>
            </a:r>
            <a:endParaRPr lang="en-IN" sz="3900" dirty="0" smtClean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1171715" lvl="4" indent="-615397">
              <a:buFont typeface="Arial" pitchFamily="34" charset="0"/>
              <a:buChar char="•"/>
            </a:pP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Jackson </a:t>
            </a: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REST Framework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1.9.13</a:t>
            </a:r>
          </a:p>
          <a:p>
            <a:pPr marL="1171715" lvl="4" indent="-615397">
              <a:buFont typeface="Arial" pitchFamily="34" charset="0"/>
              <a:buChar char="•"/>
            </a:pP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My </a:t>
            </a: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SQL Database,SL4J Logging</a:t>
            </a:r>
          </a:p>
          <a:p>
            <a:pPr marL="615397" indent="-615397">
              <a:buFont typeface="Arial" pitchFamily="34" charset="0"/>
              <a:buChar char="•"/>
            </a:pPr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372480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995686"/>
            <a:ext cx="7520940" cy="41148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THANK YOU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21331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995686"/>
            <a:ext cx="7520940" cy="41148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PRODUCT FEATURES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6487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18918"/>
            <a:ext cx="5559868" cy="2684886"/>
          </a:xfrm>
        </p:spPr>
        <p:txBody>
          <a:bodyPr>
            <a:normAutofit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Platform to follow Politicians, Sports men,  Bureaucrats, Celebrities …. </a:t>
            </a:r>
          </a:p>
        </p:txBody>
      </p:sp>
      <p:pic>
        <p:nvPicPr>
          <p:cNvPr id="1028" name="Picture 4" descr="C:\Users\Admin\Desktop\Celebreties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8939">
            <a:off x="7401480" y="-197420"/>
            <a:ext cx="1772960" cy="110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esktop\Celebreties\sachin-3_0318121206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62" y="327862"/>
            <a:ext cx="1763264" cy="125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\Desktop\Celebreties\download (4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194" y="1919329"/>
            <a:ext cx="2330412" cy="116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\Desktop\Celebreties\downloa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44" y="2339571"/>
            <a:ext cx="2143125" cy="147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dmin\Desktop\Celebreties\imag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627" y="1415825"/>
            <a:ext cx="2008239" cy="130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dmin\Desktop\Celebreties\download (3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316" y="913336"/>
            <a:ext cx="1787158" cy="115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Admin\Desktop\Celebreties\Modi-US_2126610f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6" y="2744182"/>
            <a:ext cx="1872213" cy="109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dmin\Desktop\Celebreties\download (2)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368" y="2723130"/>
            <a:ext cx="2093003" cy="109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128760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318918"/>
            <a:ext cx="4176464" cy="2684886"/>
          </a:xfrm>
        </p:spPr>
        <p:txBody>
          <a:bodyPr>
            <a:normAutofit fontScale="92500" lnSpcReduction="10000"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Introducing Artificial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Intelligence &amp; Data mining </a:t>
            </a: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into media</a:t>
            </a: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  <p:pic>
        <p:nvPicPr>
          <p:cNvPr id="1026" name="Picture 2" descr="C:\Users\Admin\Desktop\Celebreties\m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029" y="411510"/>
            <a:ext cx="449999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318918"/>
            <a:ext cx="4176464" cy="2684886"/>
          </a:xfrm>
        </p:spPr>
        <p:txBody>
          <a:bodyPr>
            <a:normAutofit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Perfect news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based on social media data</a:t>
            </a:r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615397" indent="-615397">
              <a:buFont typeface="Arial" pitchFamily="34" charset="0"/>
              <a:buChar char="•"/>
            </a:pPr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dmin\Desktop\Celebreties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0804"/>
            <a:ext cx="4752528" cy="213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1652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318918"/>
            <a:ext cx="4824536" cy="2684886"/>
          </a:xfrm>
        </p:spPr>
        <p:txBody>
          <a:bodyPr>
            <a:normAutofit fontScale="92500" lnSpcReduction="20000"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News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from wherever </a:t>
            </a: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you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are</a:t>
            </a:r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0" indent="0"/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Only user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INTRESTED stories</a:t>
            </a:r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\Desktop\Celebreties\Asian-Man-Reading-Newspap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11217"/>
            <a:ext cx="4067944" cy="207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13480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318918"/>
            <a:ext cx="4392488" cy="4734856"/>
          </a:xfrm>
        </p:spPr>
        <p:txBody>
          <a:bodyPr>
            <a:noAutofit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Follow news till the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end</a:t>
            </a:r>
          </a:p>
          <a:p>
            <a:pPr marL="615397" indent="-615397">
              <a:buFont typeface="Arial" pitchFamily="34" charset="0"/>
              <a:buChar char="•"/>
            </a:pP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Reliable</a:t>
            </a: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, Interesting and </a:t>
            </a:r>
            <a:r>
              <a:rPr lang="en-IN" sz="39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Smart</a:t>
            </a:r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  <a:p>
            <a:pPr marL="0" indent="0"/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dmin\Desktop\Celebreties\iStock_000012933486Small-583x3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7" y="112337"/>
            <a:ext cx="5553075" cy="245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141819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8000"/>
    </mc:Choice>
    <mc:Fallback xmlns=""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318918"/>
            <a:ext cx="4176464" cy="2684886"/>
          </a:xfrm>
        </p:spPr>
        <p:txBody>
          <a:bodyPr>
            <a:normAutofit/>
          </a:bodyPr>
          <a:lstStyle/>
          <a:p>
            <a:pPr marL="615397" indent="-615397">
              <a:buFont typeface="Arial" pitchFamily="34" charset="0"/>
              <a:buChar char="•"/>
            </a:pPr>
            <a:r>
              <a:rPr lang="en-IN" sz="3900" dirty="0">
                <a:solidFill>
                  <a:schemeClr val="accent3">
                    <a:lumMod val="60000"/>
                    <a:lumOff val="40000"/>
                  </a:schemeClr>
                </a:solidFill>
                <a:ea typeface="Segoe UI Black" pitchFamily="34" charset="0"/>
                <a:cs typeface="Segoe UI Black" pitchFamily="34" charset="0"/>
              </a:rPr>
              <a:t>Treasure current stories to next generation </a:t>
            </a:r>
          </a:p>
          <a:p>
            <a:pPr marL="0" indent="0"/>
            <a:endParaRPr lang="en-IN" sz="3900" dirty="0">
              <a:solidFill>
                <a:schemeClr val="accent3">
                  <a:lumMod val="60000"/>
                  <a:lumOff val="40000"/>
                </a:schemeClr>
              </a:solidFill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040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Admin\Desktop\Celebreties\download (5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739" y="0"/>
            <a:ext cx="3825178" cy="190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77104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995686"/>
            <a:ext cx="7520940" cy="411480"/>
          </a:xfrm>
        </p:spPr>
        <p:txBody>
          <a:bodyPr/>
          <a:lstStyle/>
          <a:p>
            <a:pPr algn="ctr"/>
            <a:r>
              <a:rPr lang="en-IN" dirty="0" err="1" smtClean="0">
                <a:solidFill>
                  <a:srgbClr val="FF0000"/>
                </a:solidFill>
              </a:rPr>
              <a:t>ScreENS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16" descr="C:\Users\Admin\Desktop\Celebreties\New folder\New folder\nd_icon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4572"/>
            <a:ext cx="1625600" cy="12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8" y="4137927"/>
            <a:ext cx="6944283" cy="930422"/>
          </a:xfrm>
          <a:prstGeom prst="rect">
            <a:avLst/>
          </a:prstGeom>
          <a:noFill/>
        </p:spPr>
        <p:txBody>
          <a:bodyPr wrap="none" lIns="98462" tIns="49232" rIns="98462" bIns="49232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NEWS ON DEMAND</a:t>
            </a:r>
          </a:p>
        </p:txBody>
      </p:sp>
    </p:spTree>
    <p:extLst>
      <p:ext uri="{BB962C8B-B14F-4D97-AF65-F5344CB8AC3E}">
        <p14:creationId xmlns:p14="http://schemas.microsoft.com/office/powerpoint/2010/main" val="33912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2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C00000"/>
      </a:accent2>
      <a:accent3>
        <a:srgbClr val="C00000"/>
      </a:accent3>
      <a:accent4>
        <a:srgbClr val="7C984A"/>
      </a:accent4>
      <a:accent5>
        <a:srgbClr val="C2AD8D"/>
      </a:accent5>
      <a:accent6>
        <a:srgbClr val="FF0000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313</TotalTime>
  <Words>152</Words>
  <Application>Microsoft Office PowerPoint</Application>
  <PresentationFormat>On-screen Show (16:9)</PresentationFormat>
  <Paragraphs>52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NEWS ON DEMAND</vt:lpstr>
      <vt:lpstr>PRODUCT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</vt:lpstr>
      <vt:lpstr>PowerPoint Presentation</vt:lpstr>
      <vt:lpstr>ARCHITECTURE</vt:lpstr>
      <vt:lpstr>PowerPoint Presentation</vt:lpstr>
      <vt:lpstr>TECHNOLOGIES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PRO-GUARD</dc:title>
  <dc:creator>Admin</dc:creator>
  <cp:lastModifiedBy>Admin</cp:lastModifiedBy>
  <cp:revision>20</cp:revision>
  <dcterms:created xsi:type="dcterms:W3CDTF">2016-10-18T09:10:40Z</dcterms:created>
  <dcterms:modified xsi:type="dcterms:W3CDTF">2016-11-12T11:38:52Z</dcterms:modified>
</cp:coreProperties>
</file>