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StoryL</a:t>
            </a:r>
            <a:r>
              <a:rPr lang="en-IN" dirty="0">
                <a:solidFill>
                  <a:srgbClr val="FF0000"/>
                </a:solidFill>
              </a:rPr>
              <a:t>i</a:t>
            </a:r>
            <a:r>
              <a:rPr lang="en-IN" dirty="0"/>
              <a:t>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Pinnacle</a:t>
            </a:r>
          </a:p>
        </p:txBody>
      </p:sp>
    </p:spTree>
    <p:extLst>
      <p:ext uri="{BB962C8B-B14F-4D97-AF65-F5344CB8AC3E}">
        <p14:creationId xmlns:p14="http://schemas.microsoft.com/office/powerpoint/2010/main" val="64580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5582" y="1563522"/>
            <a:ext cx="8946541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Annoying pop-ups with links to irrelevant sites have been a big problem for publishers and users alike on the internet. In majority of the cases, the links pushed to publisher sites and apps are based on past browsing history of a user and wouldn’t be relevant. These are intrusive and irritating.</a:t>
            </a:r>
          </a:p>
        </p:txBody>
      </p:sp>
      <p:pic>
        <p:nvPicPr>
          <p:cNvPr id="1026" name="Picture 2" descr="Image result for annoying ads in news s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9" y="2961296"/>
            <a:ext cx="6930682" cy="389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47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StoryLinks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869" y="1808217"/>
            <a:ext cx="5297488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A platform that addresses this problem by delivering content based links to articles which are un-intrusive, elegant and useful to the user.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Storylinks platform include an admin web portal, a web SDK and a mobile SDK.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859" y="0"/>
            <a:ext cx="3609975" cy="6858000"/>
          </a:xfrm>
          <a:prstGeom prst="rect">
            <a:avLst/>
          </a:prstGeom>
        </p:spPr>
      </p:pic>
      <p:cxnSp>
        <p:nvCxnSpPr>
          <p:cNvPr id="10" name="Connector: Elbow 9"/>
          <p:cNvCxnSpPr/>
          <p:nvPr/>
        </p:nvCxnSpPr>
        <p:spPr>
          <a:xfrm>
            <a:off x="4189564" y="4932608"/>
            <a:ext cx="2494571" cy="862885"/>
          </a:xfrm>
          <a:prstGeom prst="bentConnector3">
            <a:avLst>
              <a:gd name="adj1" fmla="val -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4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pic>
        <p:nvPicPr>
          <p:cNvPr id="2050" name="Picture 2" descr="Image result for publish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6" y="3000742"/>
            <a:ext cx="1018808" cy="101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255" y="3535893"/>
            <a:ext cx="1133475" cy="11334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871" y="844990"/>
            <a:ext cx="2971800" cy="1028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939" y="1894278"/>
            <a:ext cx="1067972" cy="7119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939" y="3132431"/>
            <a:ext cx="1102043" cy="1102043"/>
          </a:xfrm>
          <a:prstGeom prst="rect">
            <a:avLst/>
          </a:prstGeom>
        </p:spPr>
      </p:pic>
      <p:pic>
        <p:nvPicPr>
          <p:cNvPr id="2058" name="Picture 20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5269" y="1359340"/>
            <a:ext cx="1162050" cy="1162050"/>
          </a:xfrm>
          <a:prstGeom prst="rect">
            <a:avLst/>
          </a:prstGeom>
        </p:spPr>
      </p:pic>
      <p:pic>
        <p:nvPicPr>
          <p:cNvPr id="2060" name="Picture 20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8987" y="3708906"/>
            <a:ext cx="1157759" cy="1045355"/>
          </a:xfrm>
          <a:prstGeom prst="rect">
            <a:avLst/>
          </a:prstGeom>
        </p:spPr>
      </p:pic>
      <p:pic>
        <p:nvPicPr>
          <p:cNvPr id="2063" name="Picture 20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7571" y="5028844"/>
            <a:ext cx="1028700" cy="1314450"/>
          </a:xfrm>
          <a:prstGeom prst="rect">
            <a:avLst/>
          </a:prstGeom>
        </p:spPr>
      </p:pic>
      <p:sp>
        <p:nvSpPr>
          <p:cNvPr id="2065" name="TextBox 2064"/>
          <p:cNvSpPr txBox="1"/>
          <p:nvPr/>
        </p:nvSpPr>
        <p:spPr>
          <a:xfrm>
            <a:off x="88351" y="2631014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Publisher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0554" y="4387338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1. Mobile publishing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5975" y="1359340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1. Web publishing</a:t>
            </a:r>
          </a:p>
        </p:txBody>
      </p:sp>
      <p:sp>
        <p:nvSpPr>
          <p:cNvPr id="2066" name="TextBox 2065"/>
          <p:cNvSpPr txBox="1"/>
          <p:nvPr/>
        </p:nvSpPr>
        <p:spPr>
          <a:xfrm>
            <a:off x="3518938" y="1842583"/>
            <a:ext cx="2433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2. Content is sent to Story Links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93235" y="3544952"/>
            <a:ext cx="2015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3. NLP and AI processing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60934" y="2762409"/>
            <a:ext cx="136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4. Links are sent back publisher</a:t>
            </a:r>
          </a:p>
        </p:txBody>
      </p:sp>
      <p:pic>
        <p:nvPicPr>
          <p:cNvPr id="2076" name="Picture 20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12" y="3088583"/>
            <a:ext cx="1143000" cy="11430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0896063" y="2692965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Supplier</a:t>
            </a:r>
          </a:p>
        </p:txBody>
      </p:sp>
      <p:pic>
        <p:nvPicPr>
          <p:cNvPr id="2078" name="Picture 207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14815" y="5983076"/>
            <a:ext cx="720436" cy="72043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2078" idx="3"/>
          </p:cNvCxnSpPr>
          <p:nvPr/>
        </p:nvCxnSpPr>
        <p:spPr>
          <a:xfrm flipV="1">
            <a:off x="3535251" y="5983076"/>
            <a:ext cx="920839" cy="36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64426" y="6457685"/>
            <a:ext cx="2841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5. Consumer clicks on Storylinks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52880" y="498934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Story Links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248177" y="4605457"/>
            <a:ext cx="632501" cy="47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0" idx="3"/>
          </p:cNvCxnSpPr>
          <p:nvPr/>
        </p:nvCxnSpPr>
        <p:spPr>
          <a:xfrm>
            <a:off x="3291947" y="5143235"/>
            <a:ext cx="1223596" cy="7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956960" y="5434678"/>
            <a:ext cx="2841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6. Redirected to supplier web site</a:t>
            </a:r>
          </a:p>
        </p:txBody>
      </p:sp>
      <p:cxnSp>
        <p:nvCxnSpPr>
          <p:cNvPr id="45" name="Connector: Elbow 44"/>
          <p:cNvCxnSpPr/>
          <p:nvPr/>
        </p:nvCxnSpPr>
        <p:spPr>
          <a:xfrm flipV="1">
            <a:off x="1003876" y="2094913"/>
            <a:ext cx="945635" cy="844538"/>
          </a:xfrm>
          <a:prstGeom prst="bentConnector3">
            <a:avLst>
              <a:gd name="adj1" fmla="val -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2050" idx="2"/>
          </p:cNvCxnSpPr>
          <p:nvPr/>
        </p:nvCxnSpPr>
        <p:spPr>
          <a:xfrm rot="16200000" flipH="1">
            <a:off x="1378096" y="3687704"/>
            <a:ext cx="246759" cy="910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175033" y="2304356"/>
            <a:ext cx="304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endCxn id="2060" idx="0"/>
          </p:cNvCxnSpPr>
          <p:nvPr/>
        </p:nvCxnSpPr>
        <p:spPr>
          <a:xfrm rot="10800000" flipV="1">
            <a:off x="4267868" y="2444276"/>
            <a:ext cx="1954467" cy="1264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/>
          <p:cNvCxnSpPr/>
          <p:nvPr/>
        </p:nvCxnSpPr>
        <p:spPr>
          <a:xfrm rot="5400000">
            <a:off x="4385962" y="3144958"/>
            <a:ext cx="2318607" cy="1220382"/>
          </a:xfrm>
          <a:prstGeom prst="bentConnector3">
            <a:avLst>
              <a:gd name="adj1" fmla="val 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735651" y="2631014"/>
            <a:ext cx="0" cy="45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242029" y="2631014"/>
            <a:ext cx="0" cy="44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/>
          <p:cNvCxnSpPr>
            <a:endCxn id="2076" idx="2"/>
          </p:cNvCxnSpPr>
          <p:nvPr/>
        </p:nvCxnSpPr>
        <p:spPr>
          <a:xfrm flipV="1">
            <a:off x="5432003" y="4231583"/>
            <a:ext cx="5761709" cy="15432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/>
          <p:cNvCxnSpPr/>
          <p:nvPr/>
        </p:nvCxnSpPr>
        <p:spPr>
          <a:xfrm rot="10800000">
            <a:off x="9478852" y="1359341"/>
            <a:ext cx="1714861" cy="1246919"/>
          </a:xfrm>
          <a:prstGeom prst="bentConnector3">
            <a:avLst>
              <a:gd name="adj1" fmla="val 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852875" y="1098520"/>
            <a:ext cx="2086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7. Supplier pays StoryLinks</a:t>
            </a:r>
          </a:p>
        </p:txBody>
      </p:sp>
      <p:cxnSp>
        <p:nvCxnSpPr>
          <p:cNvPr id="83" name="Connector: Elbow 82"/>
          <p:cNvCxnSpPr>
            <a:stCxn id="18" idx="1"/>
          </p:cNvCxnSpPr>
          <p:nvPr/>
        </p:nvCxnSpPr>
        <p:spPr>
          <a:xfrm rot="10800000" flipV="1">
            <a:off x="1700011" y="1359340"/>
            <a:ext cx="4691860" cy="1864734"/>
          </a:xfrm>
          <a:prstGeom prst="bentConnector3">
            <a:avLst>
              <a:gd name="adj1" fmla="val 62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995670" y="1056861"/>
            <a:ext cx="208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8. StoryLinks share $$ with publisher</a:t>
            </a:r>
          </a:p>
        </p:txBody>
      </p:sp>
    </p:spTree>
    <p:extLst>
      <p:ext uri="{BB962C8B-B14F-4D97-AF65-F5344CB8AC3E}">
        <p14:creationId xmlns:p14="http://schemas.microsoft.com/office/powerpoint/2010/main" val="62012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2499811"/>
          </a:xfrm>
        </p:spPr>
        <p:txBody>
          <a:bodyPr/>
          <a:lstStyle/>
          <a:p>
            <a:pPr algn="just"/>
            <a:r>
              <a:rPr lang="en-IN" dirty="0"/>
              <a:t>Publishers use Storylinks SDK on their sites and mobile apps for free</a:t>
            </a:r>
          </a:p>
          <a:p>
            <a:pPr algn="just"/>
            <a:r>
              <a:rPr lang="en-IN" dirty="0"/>
              <a:t>Storylinks associates with suppliers to gain access to their products and services</a:t>
            </a:r>
          </a:p>
          <a:p>
            <a:pPr algn="just"/>
            <a:r>
              <a:rPr lang="en-IN" dirty="0"/>
              <a:t>Storylinks earns $$ by charging suppliers for hits to their site</a:t>
            </a:r>
          </a:p>
          <a:p>
            <a:pPr algn="just"/>
            <a:r>
              <a:rPr lang="en-IN" dirty="0"/>
              <a:t>Publishers earn a portion of the $$ from Storylinks</a:t>
            </a:r>
          </a:p>
        </p:txBody>
      </p:sp>
    </p:spTree>
    <p:extLst>
      <p:ext uri="{BB962C8B-B14F-4D97-AF65-F5344CB8AC3E}">
        <p14:creationId xmlns:p14="http://schemas.microsoft.com/office/powerpoint/2010/main" val="259838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2499811"/>
          </a:xfrm>
        </p:spPr>
        <p:txBody>
          <a:bodyPr/>
          <a:lstStyle/>
          <a:p>
            <a:pPr algn="just"/>
            <a:r>
              <a:rPr lang="en-IN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025923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439</TotalTime>
  <Words>212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StoryLinks</vt:lpstr>
      <vt:lpstr>Background</vt:lpstr>
      <vt:lpstr>What is StoryLinks</vt:lpstr>
      <vt:lpstr>How it works</vt:lpstr>
      <vt:lpstr>Business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StoryLinks</dc:title>
  <dc:creator>Rahul Nandakumar</dc:creator>
  <cp:lastModifiedBy>Rahul Nandakumar</cp:lastModifiedBy>
  <cp:revision>28</cp:revision>
  <dcterms:created xsi:type="dcterms:W3CDTF">2016-11-12T04:17:05Z</dcterms:created>
  <dcterms:modified xsi:type="dcterms:W3CDTF">2016-11-12T11:36:14Z</dcterms:modified>
</cp:coreProperties>
</file>