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Personalized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People who think personalization is important </c:v>
                </c:pt>
                <c:pt idx="1">
                  <c:v>Others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DB7F2-884F-4F1D-BD5A-A2E1CD20620F}" type="doc">
      <dgm:prSet loTypeId="urn:microsoft.com/office/officeart/2005/8/layout/venn3" loCatId="relationship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AADAE041-FDFF-44A6-B96C-B112F07F2ABF}">
      <dgm:prSet phldrT="[Text]"/>
      <dgm:spPr/>
      <dgm:t>
        <a:bodyPr/>
        <a:lstStyle/>
        <a:p>
          <a:r>
            <a:rPr lang="en-IN" dirty="0" smtClean="0"/>
            <a:t>User Preference </a:t>
          </a:r>
          <a:endParaRPr lang="en-IN" dirty="0"/>
        </a:p>
      </dgm:t>
    </dgm:pt>
    <dgm:pt modelId="{841AB58C-9A14-4C15-8A14-47A684F19B4D}" type="parTrans" cxnId="{7191E85E-BED3-4D21-BB09-25BC5C60DD36}">
      <dgm:prSet/>
      <dgm:spPr/>
      <dgm:t>
        <a:bodyPr/>
        <a:lstStyle/>
        <a:p>
          <a:endParaRPr lang="en-IN"/>
        </a:p>
      </dgm:t>
    </dgm:pt>
    <dgm:pt modelId="{BF84EC86-EAAB-4E9D-862B-5EA80A7A5BBF}" type="sibTrans" cxnId="{7191E85E-BED3-4D21-BB09-25BC5C60DD36}">
      <dgm:prSet/>
      <dgm:spPr/>
      <dgm:t>
        <a:bodyPr/>
        <a:lstStyle/>
        <a:p>
          <a:endParaRPr lang="en-IN"/>
        </a:p>
      </dgm:t>
    </dgm:pt>
    <dgm:pt modelId="{03A8745F-4540-4F86-BB07-C49EDF859695}">
      <dgm:prSet phldrT="[Text]"/>
      <dgm:spPr/>
      <dgm:t>
        <a:bodyPr/>
        <a:lstStyle/>
        <a:p>
          <a:r>
            <a:rPr lang="en-IN" dirty="0" smtClean="0"/>
            <a:t>Semantic Results </a:t>
          </a:r>
          <a:endParaRPr lang="en-IN" dirty="0"/>
        </a:p>
      </dgm:t>
    </dgm:pt>
    <dgm:pt modelId="{9B0F7B2D-67CD-4BF3-824E-7BBFE138D845}" type="parTrans" cxnId="{9BF92741-D4B6-46A5-847E-41B986244E92}">
      <dgm:prSet/>
      <dgm:spPr/>
      <dgm:t>
        <a:bodyPr/>
        <a:lstStyle/>
        <a:p>
          <a:endParaRPr lang="en-IN"/>
        </a:p>
      </dgm:t>
    </dgm:pt>
    <dgm:pt modelId="{98748836-A1BE-4C9F-9D44-39E4903E587E}" type="sibTrans" cxnId="{9BF92741-D4B6-46A5-847E-41B986244E92}">
      <dgm:prSet/>
      <dgm:spPr/>
      <dgm:t>
        <a:bodyPr/>
        <a:lstStyle/>
        <a:p>
          <a:endParaRPr lang="en-IN"/>
        </a:p>
      </dgm:t>
    </dgm:pt>
    <dgm:pt modelId="{1C7B8825-29D7-4870-AAAA-E80594899911}" type="pres">
      <dgm:prSet presAssocID="{95ADB7F2-884F-4F1D-BD5A-A2E1CD20620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BA5BFE-DE71-4464-ADC0-D194AC0D9AC4}" type="pres">
      <dgm:prSet presAssocID="{AADAE041-FDFF-44A6-B96C-B112F07F2ABF}" presName="Name5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4BFA22-65F5-4E74-8977-CFC82659366B}" type="pres">
      <dgm:prSet presAssocID="{BF84EC86-EAAB-4E9D-862B-5EA80A7A5BBF}" presName="space" presStyleCnt="0"/>
      <dgm:spPr/>
      <dgm:t>
        <a:bodyPr/>
        <a:lstStyle/>
        <a:p>
          <a:endParaRPr lang="en-US"/>
        </a:p>
      </dgm:t>
    </dgm:pt>
    <dgm:pt modelId="{73510070-19FA-406C-AF5D-41EDF827B296}" type="pres">
      <dgm:prSet presAssocID="{03A8745F-4540-4F86-BB07-C49EDF859695}" presName="Name5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9DA3E2-BBEB-465F-86AB-A8851F5BC53F}" type="presOf" srcId="{AADAE041-FDFF-44A6-B96C-B112F07F2ABF}" destId="{DEBA5BFE-DE71-4464-ADC0-D194AC0D9AC4}" srcOrd="0" destOrd="0" presId="urn:microsoft.com/office/officeart/2005/8/layout/venn3"/>
    <dgm:cxn modelId="{7191E85E-BED3-4D21-BB09-25BC5C60DD36}" srcId="{95ADB7F2-884F-4F1D-BD5A-A2E1CD20620F}" destId="{AADAE041-FDFF-44A6-B96C-B112F07F2ABF}" srcOrd="0" destOrd="0" parTransId="{841AB58C-9A14-4C15-8A14-47A684F19B4D}" sibTransId="{BF84EC86-EAAB-4E9D-862B-5EA80A7A5BBF}"/>
    <dgm:cxn modelId="{7C20F719-03F3-439E-8E7D-8ACC830EB44F}" type="presOf" srcId="{03A8745F-4540-4F86-BB07-C49EDF859695}" destId="{73510070-19FA-406C-AF5D-41EDF827B296}" srcOrd="0" destOrd="0" presId="urn:microsoft.com/office/officeart/2005/8/layout/venn3"/>
    <dgm:cxn modelId="{9BF92741-D4B6-46A5-847E-41B986244E92}" srcId="{95ADB7F2-884F-4F1D-BD5A-A2E1CD20620F}" destId="{03A8745F-4540-4F86-BB07-C49EDF859695}" srcOrd="1" destOrd="0" parTransId="{9B0F7B2D-67CD-4BF3-824E-7BBFE138D845}" sibTransId="{98748836-A1BE-4C9F-9D44-39E4903E587E}"/>
    <dgm:cxn modelId="{37C62F3C-D2D0-4169-AD3F-78396B208C23}" type="presOf" srcId="{95ADB7F2-884F-4F1D-BD5A-A2E1CD20620F}" destId="{1C7B8825-29D7-4870-AAAA-E80594899911}" srcOrd="0" destOrd="0" presId="urn:microsoft.com/office/officeart/2005/8/layout/venn3"/>
    <dgm:cxn modelId="{DD857D4D-81FE-4672-9E80-C12D3FCD53B4}" type="presParOf" srcId="{1C7B8825-29D7-4870-AAAA-E80594899911}" destId="{DEBA5BFE-DE71-4464-ADC0-D194AC0D9AC4}" srcOrd="0" destOrd="0" presId="urn:microsoft.com/office/officeart/2005/8/layout/venn3"/>
    <dgm:cxn modelId="{F8E9D214-217F-49CD-92AA-B30C9D44EBEF}" type="presParOf" srcId="{1C7B8825-29D7-4870-AAAA-E80594899911}" destId="{294BFA22-65F5-4E74-8977-CFC82659366B}" srcOrd="1" destOrd="0" presId="urn:microsoft.com/office/officeart/2005/8/layout/venn3"/>
    <dgm:cxn modelId="{BA1DB304-30AA-4593-89AB-B6528AC0FBCE}" type="presParOf" srcId="{1C7B8825-29D7-4870-AAAA-E80594899911}" destId="{73510070-19FA-406C-AF5D-41EDF827B296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A5BFE-DE71-4464-ADC0-D194AC0D9AC4}">
      <dsp:nvSpPr>
        <dsp:cNvPr id="0" name=""/>
        <dsp:cNvSpPr/>
      </dsp:nvSpPr>
      <dsp:spPr>
        <a:xfrm>
          <a:off x="3182" y="350489"/>
          <a:ext cx="2259668" cy="2259668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4357" tIns="30480" rIns="124357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User Preference </a:t>
          </a:r>
          <a:endParaRPr lang="en-IN" sz="2400" kern="1200" dirty="0"/>
        </a:p>
      </dsp:txBody>
      <dsp:txXfrm>
        <a:off x="334103" y="681410"/>
        <a:ext cx="1597826" cy="1597826"/>
      </dsp:txXfrm>
    </dsp:sp>
    <dsp:sp modelId="{73510070-19FA-406C-AF5D-41EDF827B296}">
      <dsp:nvSpPr>
        <dsp:cNvPr id="0" name=""/>
        <dsp:cNvSpPr/>
      </dsp:nvSpPr>
      <dsp:spPr>
        <a:xfrm>
          <a:off x="1810917" y="350489"/>
          <a:ext cx="2259668" cy="2259668"/>
        </a:xfrm>
        <a:prstGeom prst="ellipse">
          <a:avLst/>
        </a:prstGeom>
        <a:solidFill>
          <a:schemeClr val="accent5">
            <a:alpha val="50000"/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4357" tIns="30480" rIns="124357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Semantic Results </a:t>
          </a:r>
          <a:endParaRPr lang="en-IN" sz="2400" kern="1200" dirty="0"/>
        </a:p>
      </dsp:txBody>
      <dsp:txXfrm>
        <a:off x="2141838" y="681410"/>
        <a:ext cx="1597826" cy="1597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819C0-767F-4667-A195-BED90C052373}" type="datetimeFigureOut">
              <a:rPr lang="en-IN" smtClean="0"/>
              <a:t>12/11/2016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3C281-9F68-49E9-B6FF-8E77213D7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085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3C281-9F68-49E9-B6FF-8E77213D73D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00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3EB5-028F-44C7-ADCC-B0B8F77ED37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4F-91E7-4E1F-B80D-4AAE09AB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8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3EB5-028F-44C7-ADCC-B0B8F77ED37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4F-91E7-4E1F-B80D-4AAE09AB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9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3EB5-028F-44C7-ADCC-B0B8F77ED37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4F-91E7-4E1F-B80D-4AAE09AB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3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3EB5-028F-44C7-ADCC-B0B8F77ED37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4F-91E7-4E1F-B80D-4AAE09AB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6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3EB5-028F-44C7-ADCC-B0B8F77ED37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4F-91E7-4E1F-B80D-4AAE09AB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4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3EB5-028F-44C7-ADCC-B0B8F77ED37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4F-91E7-4E1F-B80D-4AAE09AB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3EB5-028F-44C7-ADCC-B0B8F77ED37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4F-91E7-4E1F-B80D-4AAE09AB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3EB5-028F-44C7-ADCC-B0B8F77ED37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4F-91E7-4E1F-B80D-4AAE09AB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3EB5-028F-44C7-ADCC-B0B8F77ED37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4F-91E7-4E1F-B80D-4AAE09AB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3EB5-028F-44C7-ADCC-B0B8F77ED37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4F-91E7-4E1F-B80D-4AAE09AB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3EB5-028F-44C7-ADCC-B0B8F77ED37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4F-91E7-4E1F-B80D-4AAE09AB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8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63EB5-028F-44C7-ADCC-B0B8F77ED37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DB4F-91E7-4E1F-B80D-4AAE09AB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ntextual_advertisin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879614"/>
            <a:ext cx="10515600" cy="905377"/>
          </a:xfrm>
        </p:spPr>
        <p:txBody>
          <a:bodyPr>
            <a:noAutofit/>
          </a:bodyPr>
          <a:lstStyle/>
          <a:p>
            <a:pPr algn="ctr"/>
            <a:r>
              <a:rPr lang="en-IN" sz="6000" b="1" strike="noStrike" spc="-1" dirty="0" smtClean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dobe Hebrew" panose="02040503050201020203" pitchFamily="18" charset="-79"/>
                <a:ea typeface="Adobe Kaiti Std R" panose="02020400000000000000" pitchFamily="18" charset="-128"/>
                <a:cs typeface="Adobe Hebrew" panose="02040503050201020203" pitchFamily="18" charset="-79"/>
              </a:rPr>
              <a:t> </a:t>
            </a:r>
            <a:r>
              <a:rPr lang="en-IN" sz="6000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dobe Hebrew" panose="02040503050201020203" pitchFamily="18" charset="-79"/>
                <a:ea typeface="Adobe Kaiti Std R" panose="02020400000000000000" pitchFamily="18" charset="-128"/>
                <a:cs typeface="Adobe Hebrew" panose="02040503050201020203" pitchFamily="18" charset="-79"/>
              </a:rPr>
              <a:t>“</a:t>
            </a:r>
            <a:r>
              <a:rPr lang="en-IN" sz="7200" b="1" spc="-1" dirty="0" err="1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dobe Hebrew" panose="02040503050201020203" pitchFamily="18" charset="-79"/>
                <a:ea typeface="Adobe Kaiti Std R" panose="02020400000000000000" pitchFamily="18" charset="-128"/>
                <a:cs typeface="Adobe Hebrew" panose="02040503050201020203" pitchFamily="18" charset="-79"/>
              </a:rPr>
              <a:t>Ente</a:t>
            </a:r>
            <a:r>
              <a:rPr lang="en-IN" sz="60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dobe Hebrew" panose="02040503050201020203" pitchFamily="18" charset="-79"/>
                <a:ea typeface="Adobe Kaiti Std R" panose="02020400000000000000" pitchFamily="18" charset="-128"/>
                <a:cs typeface="Adobe Hebrew" panose="02040503050201020203" pitchFamily="18" charset="-79"/>
              </a:rPr>
              <a:t> </a:t>
            </a:r>
            <a:r>
              <a:rPr lang="en-IN" sz="60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dobe Hebrew" panose="02040503050201020203" pitchFamily="18" charset="-79"/>
                <a:ea typeface="Adobe Kaiti Std R" panose="02020400000000000000" pitchFamily="18" charset="-128"/>
                <a:cs typeface="Adobe Hebrew" panose="02040503050201020203" pitchFamily="18" charset="-79"/>
              </a:rPr>
              <a:t> </a:t>
            </a:r>
            <a:r>
              <a:rPr lang="en-IN" sz="6000" b="1" spc="-1" dirty="0" err="1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dobe Hebrew" panose="02040503050201020203" pitchFamily="18" charset="-79"/>
                <a:ea typeface="Adobe Kaiti Std R" panose="02020400000000000000" pitchFamily="18" charset="-128"/>
                <a:cs typeface="Adobe Hebrew" panose="02040503050201020203" pitchFamily="18" charset="-79"/>
              </a:rPr>
              <a:t>Varthakal</a:t>
            </a:r>
            <a:r>
              <a:rPr lang="ml-IN" sz="60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dobe Hebrew" panose="02040503050201020203" pitchFamily="18" charset="-79"/>
                <a:ea typeface="Adobe Kaiti Std R" panose="02020400000000000000" pitchFamily="18" charset="-128"/>
                <a:cs typeface="Adobe Hebrew" panose="02040503050201020203" pitchFamily="18" charset="-79"/>
              </a:rPr>
              <a:t> </a:t>
            </a:r>
            <a:r>
              <a:rPr lang="en-IN" sz="6000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dobe Hebrew" panose="02040503050201020203" pitchFamily="18" charset="-79"/>
                <a:ea typeface="Adobe Kaiti Std R" panose="02020400000000000000" pitchFamily="18" charset="-128"/>
                <a:cs typeface="Adobe Hebrew" panose="02040503050201020203" pitchFamily="18" charset="-79"/>
              </a:rPr>
              <a:t>” </a:t>
            </a:r>
            <a:endParaRPr lang="en-US" sz="6000" dirty="0">
              <a:solidFill>
                <a:schemeClr val="tx2">
                  <a:lumMod val="75000"/>
                </a:schemeClr>
              </a:solidFill>
              <a:latin typeface="Adobe Hebrew" panose="02040503050201020203" pitchFamily="18" charset="-79"/>
              <a:ea typeface="Adobe Kaiti Std R" panose="02020400000000000000" pitchFamily="18" charset="-128"/>
              <a:cs typeface="Adobe Hebrew" panose="02040503050201020203" pitchFamily="18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37" y="1093579"/>
            <a:ext cx="4210723" cy="31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49" y="5499847"/>
            <a:ext cx="2118805" cy="158910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2528044" y="6296730"/>
            <a:ext cx="7171774" cy="257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ubtitle 9"/>
          <p:cNvSpPr>
            <a:spLocks noGrp="1"/>
          </p:cNvSpPr>
          <p:nvPr>
            <p:ph type="subTitle" idx="4294967295"/>
          </p:nvPr>
        </p:nvSpPr>
        <p:spPr>
          <a:xfrm>
            <a:off x="0" y="6138863"/>
            <a:ext cx="2365375" cy="288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    www.experionglobal.com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042064" y="2073442"/>
            <a:ext cx="40260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IN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Limited personalization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endParaRPr lang="en-IN" sz="28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IN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Manual news </a:t>
            </a:r>
            <a:r>
              <a:rPr lang="en-IN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</a:t>
            </a:r>
            <a:r>
              <a:rPr lang="en-IN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election</a:t>
            </a:r>
          </a:p>
        </p:txBody>
      </p:sp>
      <p:pic>
        <p:nvPicPr>
          <p:cNvPr id="19" name="Picture 18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45187" y="1036320"/>
            <a:ext cx="5668744" cy="4678343"/>
          </a:xfrm>
          <a:prstGeom prst="rect">
            <a:avLst/>
          </a:prstGeom>
          <a:ln>
            <a:noFill/>
          </a:ln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552552" y="-21017"/>
            <a:ext cx="10515600" cy="119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CURRENT SCENARIO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69024" y="4035552"/>
            <a:ext cx="4803648" cy="14465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FFC000"/>
                </a:solidFill>
              </a:rPr>
              <a:t>WHO DOES IT NOW?</a:t>
            </a:r>
            <a:endParaRPr lang="en-IN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49" y="5499847"/>
            <a:ext cx="2118805" cy="158910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 flipV="1">
            <a:off x="2528044" y="6296730"/>
            <a:ext cx="7171774" cy="257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ubtitle 9"/>
          <p:cNvSpPr txBox="1">
            <a:spLocks/>
          </p:cNvSpPr>
          <p:nvPr/>
        </p:nvSpPr>
        <p:spPr>
          <a:xfrm>
            <a:off x="0" y="6138863"/>
            <a:ext cx="2365375" cy="288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    www.experionglobal.com</a:t>
            </a:r>
            <a:endParaRPr lang="en-US" sz="1600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93861343"/>
              </p:ext>
            </p:extLst>
          </p:nvPr>
        </p:nvGraphicFramePr>
        <p:xfrm>
          <a:off x="508000" y="1818066"/>
          <a:ext cx="5843080" cy="3142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Shape 3"/>
          <p:cNvSpPr txBox="1"/>
          <p:nvPr/>
        </p:nvSpPr>
        <p:spPr>
          <a:xfrm>
            <a:off x="9278815" y="4149562"/>
            <a:ext cx="2074985" cy="13502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6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Marketers see an average increase of </a:t>
            </a:r>
            <a:r>
              <a:rPr lang="en-IN" sz="1600" b="1" i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20%</a:t>
            </a:r>
            <a:r>
              <a:rPr lang="en-IN" sz="16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sales when using personalized web </a:t>
            </a:r>
            <a:r>
              <a:rPr lang="en-IN" sz="16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experiences</a:t>
            </a:r>
            <a:endParaRPr lang="en-IN" sz="16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8281366" y="3516515"/>
            <a:ext cx="1090246" cy="1983332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	 	</a:t>
            </a:r>
            <a:endParaRPr lang="en-IN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8000" y="743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“Facebook &amp; Twitter do personalization best” 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589562" y="2504147"/>
            <a:ext cx="356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People accessing news via Facebook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424673" y="1208191"/>
            <a:ext cx="2121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ln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41%</a:t>
            </a:r>
            <a:endParaRPr lang="en-IN" sz="7200" b="1" dirty="0">
              <a:ln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5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49" y="5499847"/>
            <a:ext cx="2118805" cy="158910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2528044" y="6296730"/>
            <a:ext cx="7171774" cy="257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ubtitle 9"/>
          <p:cNvSpPr>
            <a:spLocks noGrp="1"/>
          </p:cNvSpPr>
          <p:nvPr>
            <p:ph type="subTitle" idx="4294967295"/>
          </p:nvPr>
        </p:nvSpPr>
        <p:spPr>
          <a:xfrm>
            <a:off x="0" y="6138863"/>
            <a:ext cx="2365375" cy="288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    www.experionglobal.com</a:t>
            </a:r>
            <a:endParaRPr lang="en-US" sz="1600" dirty="0"/>
          </a:p>
        </p:txBody>
      </p:sp>
      <p:sp>
        <p:nvSpPr>
          <p:cNvPr id="11" name="TextShape 2"/>
          <p:cNvSpPr txBox="1"/>
          <p:nvPr/>
        </p:nvSpPr>
        <p:spPr>
          <a:xfrm>
            <a:off x="5064154" y="2420285"/>
            <a:ext cx="6821700" cy="142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3200" b="1" strike="noStrike" spc="-1" dirty="0" smtClean="0">
                <a:uFill>
                  <a:solidFill>
                    <a:srgbClr val="FFFFFF"/>
                  </a:solidFill>
                </a:uFill>
                <a:latin typeface="+mj-lt"/>
              </a:rPr>
              <a:t>Provide </a:t>
            </a:r>
            <a:r>
              <a:rPr lang="en-IN" sz="32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PERSONALIZED</a:t>
            </a:r>
            <a:r>
              <a:rPr lang="en-IN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IN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</a:t>
            </a:r>
            <a:r>
              <a:rPr lang="en-IN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ontent</a:t>
            </a:r>
            <a:endParaRPr lang="en-IN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32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AUTOMATE</a:t>
            </a:r>
            <a:r>
              <a:rPr lang="en-IN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news suggestions 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44500" y="28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CAN BE DONE?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3" y="2188465"/>
            <a:ext cx="3981793" cy="264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49" y="5499847"/>
            <a:ext cx="2118805" cy="158910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2528044" y="6296730"/>
            <a:ext cx="7171774" cy="257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ubtitle 9"/>
          <p:cNvSpPr>
            <a:spLocks noGrp="1"/>
          </p:cNvSpPr>
          <p:nvPr>
            <p:ph type="subTitle" idx="4294967295"/>
          </p:nvPr>
        </p:nvSpPr>
        <p:spPr>
          <a:xfrm>
            <a:off x="0" y="6138863"/>
            <a:ext cx="2365375" cy="288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    www.experionglobal.com</a:t>
            </a:r>
            <a:endParaRPr lang="en-US" sz="1600" dirty="0"/>
          </a:p>
        </p:txBody>
      </p:sp>
      <p:sp>
        <p:nvSpPr>
          <p:cNvPr id="11" name="TextShape 2"/>
          <p:cNvSpPr txBox="1"/>
          <p:nvPr/>
        </p:nvSpPr>
        <p:spPr>
          <a:xfrm>
            <a:off x="5934795" y="2316923"/>
            <a:ext cx="5765885" cy="22921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IN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Hike in </a:t>
            </a:r>
            <a:r>
              <a:rPr lang="en-IN" sz="28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Readership</a:t>
            </a:r>
            <a:r>
              <a:rPr lang="en-IN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endParaRPr lang="en-I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IN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Hike in </a:t>
            </a:r>
            <a:r>
              <a:rPr lang="en-IN" sz="28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Subscriptions</a:t>
            </a:r>
            <a:r>
              <a:rPr lang="en-IN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(Hybrid) </a:t>
            </a:r>
            <a:endParaRPr lang="en-I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IN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Focused </a:t>
            </a:r>
            <a:r>
              <a:rPr lang="en-IN" sz="28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Advertisements</a:t>
            </a:r>
            <a:endParaRPr lang="en-IN" sz="28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REVENUE DRIVERS 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1690688"/>
            <a:ext cx="4303254" cy="38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75" y="304165"/>
            <a:ext cx="10515600" cy="1325563"/>
          </a:xfrm>
        </p:spPr>
        <p:txBody>
          <a:bodyPr/>
          <a:lstStyle/>
          <a:p>
            <a:r>
              <a:rPr lang="en-US" b="1" dirty="0" smtClean="0"/>
              <a:t>ACHIEVING PERSONALIZATION</a:t>
            </a:r>
            <a:endParaRPr lang="en-US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25460325"/>
              </p:ext>
            </p:extLst>
          </p:nvPr>
        </p:nvGraphicFramePr>
        <p:xfrm>
          <a:off x="491159" y="1904541"/>
          <a:ext cx="4073769" cy="2960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49" y="5499847"/>
            <a:ext cx="2118805" cy="158910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 flipV="1">
            <a:off x="2528044" y="6296730"/>
            <a:ext cx="7171774" cy="257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Subtitle 9"/>
          <p:cNvSpPr txBox="1">
            <a:spLocks/>
          </p:cNvSpPr>
          <p:nvPr/>
        </p:nvSpPr>
        <p:spPr>
          <a:xfrm>
            <a:off x="0" y="6138863"/>
            <a:ext cx="2365375" cy="288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    www.experionglobal.com</a:t>
            </a:r>
            <a:endParaRPr lang="en-US" sz="1600" dirty="0"/>
          </a:p>
        </p:txBody>
      </p:sp>
      <p:sp>
        <p:nvSpPr>
          <p:cNvPr id="7" name="TextShape 2"/>
          <p:cNvSpPr txBox="1"/>
          <p:nvPr/>
        </p:nvSpPr>
        <p:spPr>
          <a:xfrm>
            <a:off x="4949952" y="2316922"/>
            <a:ext cx="6935903" cy="28646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IN" sz="28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Collaborative </a:t>
            </a:r>
            <a:r>
              <a:rPr lang="en-IN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Filtering </a:t>
            </a:r>
            <a:r>
              <a:rPr lang="en-IN" sz="2800" b="1" spc="-1" dirty="0" smtClean="0">
                <a:uFill>
                  <a:solidFill>
                    <a:srgbClr val="FFFFFF"/>
                  </a:solidFill>
                </a:uFill>
                <a:latin typeface="+mj-lt"/>
              </a:rPr>
              <a:t>:</a:t>
            </a:r>
            <a:r>
              <a:rPr lang="en-IN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User/Item-based recommendations</a:t>
            </a:r>
            <a:endParaRPr lang="en-IN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IN" sz="2800" b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IN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Personalized </a:t>
            </a:r>
            <a:r>
              <a:rPr lang="en-IN" sz="28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Semantic </a:t>
            </a:r>
            <a:r>
              <a:rPr lang="en-IN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Search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I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IN" sz="28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  <a:hlinkClick r:id="rId8"/>
              </a:rPr>
              <a:t>Contextual Focused </a:t>
            </a:r>
            <a:r>
              <a:rPr lang="en-IN" sz="2800" b="1" spc="-1" dirty="0">
                <a:uFill>
                  <a:solidFill>
                    <a:srgbClr val="FFFFFF"/>
                  </a:solidFill>
                </a:uFill>
                <a:latin typeface="+mj-lt"/>
                <a:hlinkClick r:id="rId8"/>
              </a:rPr>
              <a:t>Advertisements </a:t>
            </a:r>
            <a:endParaRPr lang="en-IN" sz="28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03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49" y="5499847"/>
            <a:ext cx="2118805" cy="158910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 flipV="1">
            <a:off x="2528044" y="6296730"/>
            <a:ext cx="7171774" cy="257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Subtitle 9"/>
          <p:cNvSpPr txBox="1">
            <a:spLocks/>
          </p:cNvSpPr>
          <p:nvPr/>
        </p:nvSpPr>
        <p:spPr>
          <a:xfrm>
            <a:off x="0" y="6138863"/>
            <a:ext cx="2365375" cy="288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smtClean="0"/>
              <a:t>    www.experionglobal.com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46" y="3619095"/>
            <a:ext cx="2025026" cy="2025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02" y="2497205"/>
            <a:ext cx="1617370" cy="1617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9" y="4211391"/>
            <a:ext cx="1071661" cy="15032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36" y="584088"/>
            <a:ext cx="3930118" cy="19639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771" y="1557100"/>
            <a:ext cx="2982026" cy="15422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063" y="378583"/>
            <a:ext cx="6081618" cy="239471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533091" y="0"/>
            <a:ext cx="42111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Powered By :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29" y="3496130"/>
            <a:ext cx="6068886" cy="26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8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107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Kaiti Std R</vt:lpstr>
      <vt:lpstr>Adobe Hebrew</vt:lpstr>
      <vt:lpstr>Arial</vt:lpstr>
      <vt:lpstr>Calibri</vt:lpstr>
      <vt:lpstr>Calibri Light</vt:lpstr>
      <vt:lpstr>Wingdings</vt:lpstr>
      <vt:lpstr>Office Theme</vt:lpstr>
      <vt:lpstr> “Ente  Varthakal ” </vt:lpstr>
      <vt:lpstr>PowerPoint Presentation</vt:lpstr>
      <vt:lpstr>PowerPoint Presentation</vt:lpstr>
      <vt:lpstr>PowerPoint Presentation</vt:lpstr>
      <vt:lpstr>PowerPoint Presentation</vt:lpstr>
      <vt:lpstr>ACHIEVING PERSONALIZATION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Manorama “Ente” News</dc:title>
  <dc:creator>Sajith Surendranathan</dc:creator>
  <cp:lastModifiedBy>Tony George</cp:lastModifiedBy>
  <cp:revision>75</cp:revision>
  <dcterms:created xsi:type="dcterms:W3CDTF">2016-11-11T06:50:43Z</dcterms:created>
  <dcterms:modified xsi:type="dcterms:W3CDTF">2016-11-12T06:06:03Z</dcterms:modified>
</cp:coreProperties>
</file>