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E1960A-D66F-4317-945F-31C765FC8201}" type="datetimeFigureOut">
              <a:rPr lang="en-IN" smtClean="0"/>
              <a:t>12-11-2016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2AA83D-8B0F-42DF-B923-516DA3EBF3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95259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993DC-931F-473F-9BB5-CFE6AA466F89}" type="datetime1">
              <a:rPr lang="en-US" smtClean="0"/>
              <a:t>11/12/2016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22505-3549-440F-B27E-C6A2BA7BD76F}" type="datetime1">
              <a:rPr lang="en-US" smtClean="0"/>
              <a:t>11/12/2016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BDA70-8AD4-423E-AEA7-E0A00E02941C}" type="datetime1">
              <a:rPr lang="en-US" smtClean="0"/>
              <a:t>11/12/2016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4D65A-900A-4FAF-8CDE-7DBA073F1FDF}" type="datetime1">
              <a:rPr lang="en-US" smtClean="0"/>
              <a:t>11/12/2016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5160A-4AAD-4313-80B8-DF9CCB31B3B6}" type="datetime1">
              <a:rPr lang="en-US" smtClean="0"/>
              <a:t>11/12/2016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EC7E2-782A-4FF7-A6E7-D732DD8E673B}" type="datetime1">
              <a:rPr lang="en-US" smtClean="0"/>
              <a:t>11/12/2016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0BB61-F07F-47DA-A606-658D7AC6CBB0}" type="datetime1">
              <a:rPr lang="en-US" smtClean="0"/>
              <a:t>11/12/2016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04DF9-3AD1-4702-A45F-4ED19F6D3C59}" type="datetime1">
              <a:rPr lang="en-US" smtClean="0"/>
              <a:t>11/12/2016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90215-8A39-41A3-9314-9063E5039890}" type="datetime1">
              <a:rPr lang="en-US" smtClean="0"/>
              <a:t>11/12/2016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4454A-E85C-46C5-B202-30DF45777D8C}" type="datetime1">
              <a:rPr lang="en-US" smtClean="0"/>
              <a:t>11/12/2016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F2EB4-4454-434B-8FD8-E2417BAF7B48}" type="datetime1">
              <a:rPr lang="en-US" smtClean="0"/>
              <a:t>11/12/2016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2FE6A69D-DC66-4277-ABE8-274B89D3DE97}" type="datetime1">
              <a:rPr lang="en-US" smtClean="0"/>
              <a:t>11/12/2016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701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067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14400" y="1981200"/>
            <a:ext cx="6096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6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reflection blurRad="6350" stA="55000" endA="50" endPos="85000" dir="5400000" sy="-100000" algn="bl" rotWithShape="0"/>
                </a:effectLst>
                <a:latin typeface="Broadway" pitchFamily="82" charset="0"/>
              </a:rPr>
              <a:t>THANK YOU</a:t>
            </a:r>
            <a:endParaRPr lang="en-IN" sz="96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effectLst>
                <a:glow rad="53100">
                  <a:schemeClr val="accent6">
                    <a:satMod val="180000"/>
                    <a:alpha val="30000"/>
                  </a:schemeClr>
                </a:glow>
                <a:reflection blurRad="6350" stA="55000" endA="50" endPos="85000" dir="5400000" sy="-100000" algn="bl" rotWithShape="0"/>
              </a:effectLst>
              <a:latin typeface="Broadway" pitchFamily="82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836" b="87119" l="10000" r="90000">
                        <a14:backgroundMark x1="47500" y1="72365" x2="47500" y2="72365"/>
                        <a14:backgroundMark x1="46094" y1="75176" x2="46094" y2="75176"/>
                        <a14:backgroundMark x1="41094" y1="77518" x2="39219" y2="78220"/>
                        <a14:backgroundMark x1="72500" y1="44496" x2="72500" y2="4449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3183046"/>
            <a:ext cx="6703101" cy="3690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835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5023" y="780198"/>
            <a:ext cx="7125113" cy="9244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5000" b="1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cs typeface="Andalus" pitchFamily="18" charset="-78"/>
              </a:rPr>
              <a:t>Followers</a:t>
            </a:r>
            <a:r>
              <a:rPr lang="en-IN" sz="5000" b="1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cs typeface="Andalus" pitchFamily="18" charset="-78"/>
              </a:rPr>
              <a:t> </a:t>
            </a:r>
            <a:r>
              <a:rPr lang="en-IN" sz="5000" b="1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cs typeface="Andalus" pitchFamily="18" charset="-78"/>
              </a:rPr>
              <a:t>Issues</a:t>
            </a:r>
            <a:endParaRPr lang="en-IN" sz="5000" b="1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9219" l="3516" r="97266">
                        <a14:foregroundMark x1="35156" y1="18750" x2="35156" y2="18750"/>
                        <a14:foregroundMark x1="37891" y1="24609" x2="37891" y2="24609"/>
                        <a14:foregroundMark x1="60156" y1="25781" x2="60156" y2="25781"/>
                        <a14:foregroundMark x1="53125" y1="23828" x2="68359" y2="16016"/>
                        <a14:foregroundMark x1="64453" y1="27344" x2="75391" y2="20313"/>
                        <a14:foregroundMark x1="67188" y1="17578" x2="62891" y2="10547"/>
                        <a14:foregroundMark x1="60938" y1="11328" x2="49609" y2="22266"/>
                        <a14:foregroundMark x1="52344" y1="25781" x2="58594" y2="32031"/>
                        <a14:foregroundMark x1="60938" y1="30078" x2="70703" y2="30078"/>
                        <a14:foregroundMark x1="31641" y1="23047" x2="35156" y2="28516"/>
                        <a14:foregroundMark x1="32031" y1="18750" x2="34375" y2="21094"/>
                        <a14:foregroundMark x1="35547" y1="17578" x2="40625" y2="21484"/>
                        <a14:foregroundMark x1="39063" y1="18750" x2="41797" y2="23828"/>
                        <a14:foregroundMark x1="28516" y1="21484" x2="28516" y2="21484"/>
                        <a14:foregroundMark x1="29297" y1="16016" x2="29297" y2="16016"/>
                        <a14:foregroundMark x1="67188" y1="21484" x2="67188" y2="2148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23" y="518536"/>
            <a:ext cx="1447800" cy="1447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75853" y="2564460"/>
            <a:ext cx="441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Security Restrictions</a:t>
            </a:r>
            <a:endParaRPr lang="en-IN" sz="2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2780" y="5654148"/>
            <a:ext cx="32904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Privacy Conflicts</a:t>
            </a:r>
            <a:endParaRPr lang="en-IN" sz="2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52800" y="4223060"/>
            <a:ext cx="40895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Needs Social Media Support</a:t>
            </a:r>
            <a:endParaRPr lang="en-IN" sz="2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6853" y="5113187"/>
            <a:ext cx="1981200" cy="154358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5453" y="2052927"/>
            <a:ext cx="1524000" cy="163974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186" y="3844637"/>
            <a:ext cx="1695867" cy="121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176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905000" y="762000"/>
            <a:ext cx="8458200" cy="1143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50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Features</a:t>
            </a:r>
            <a:endParaRPr lang="en-IN" sz="5000" b="1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2400" y="2925769"/>
            <a:ext cx="579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Chat with Politicians, Film stars etc. </a:t>
            </a:r>
            <a:endParaRPr lang="en-IN" sz="2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5637" y="2133600"/>
            <a:ext cx="7166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Connection without any social media account</a:t>
            </a:r>
            <a:endParaRPr lang="en-IN" sz="2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7369" y="4729001"/>
            <a:ext cx="3581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One time registration</a:t>
            </a:r>
            <a:endParaRPr lang="en-IN" sz="2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5078" y="3836536"/>
            <a:ext cx="33614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Confirmed Privacy</a:t>
            </a:r>
            <a:endParaRPr lang="en-IN" sz="2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185" b="91775" l="22078" r="9220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2276668"/>
            <a:ext cx="3293352" cy="35814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62389" y="5627235"/>
            <a:ext cx="68882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Working as an Additional Feature of </a:t>
            </a:r>
            <a:r>
              <a:rPr lang="en-IN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News Portal 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887" y="0"/>
            <a:ext cx="1704109" cy="1801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152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44634"/>
            <a:ext cx="8115301" cy="1143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4800" b="1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Process of Celebrity Chat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95700" y="5218699"/>
            <a:ext cx="2514600" cy="46166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2400" dirty="0" smtClean="0">
                <a:solidFill>
                  <a:schemeClr val="tx1"/>
                </a:solidFill>
              </a:rPr>
              <a:t>chat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8000" y="2057400"/>
            <a:ext cx="3810000" cy="46166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2400" dirty="0" smtClean="0">
                <a:solidFill>
                  <a:schemeClr val="tx1"/>
                </a:solidFill>
              </a:rPr>
              <a:t>One time Registration</a:t>
            </a:r>
            <a:endParaRPr lang="en-IN" sz="24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24200" y="3602182"/>
            <a:ext cx="3810000" cy="46166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2400" dirty="0" smtClean="0">
                <a:solidFill>
                  <a:schemeClr val="tx1"/>
                </a:solidFill>
              </a:rPr>
              <a:t>Find your celebrity</a:t>
            </a:r>
            <a:endParaRPr lang="en-IN" sz="2400" dirty="0">
              <a:solidFill>
                <a:schemeClr val="tx1"/>
              </a:solidFill>
            </a:endParaRPr>
          </a:p>
        </p:txBody>
      </p:sp>
      <p:sp>
        <p:nvSpPr>
          <p:cNvPr id="7" name="Down Arrow 6"/>
          <p:cNvSpPr/>
          <p:nvPr/>
        </p:nvSpPr>
        <p:spPr>
          <a:xfrm>
            <a:off x="4610100" y="2646218"/>
            <a:ext cx="685800" cy="762000"/>
          </a:xfrm>
          <a:prstGeom prst="downArrow">
            <a:avLst/>
          </a:prstGeom>
          <a:solidFill>
            <a:schemeClr val="bg1"/>
          </a:solidFill>
          <a:ln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Down Arrow 7"/>
          <p:cNvSpPr/>
          <p:nvPr/>
        </p:nvSpPr>
        <p:spPr>
          <a:xfrm>
            <a:off x="4610100" y="4218709"/>
            <a:ext cx="685800" cy="762000"/>
          </a:xfrm>
          <a:prstGeom prst="downArrow">
            <a:avLst/>
          </a:prstGeom>
          <a:solidFill>
            <a:schemeClr val="bg1"/>
          </a:solidFill>
          <a:ln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782" y="992967"/>
            <a:ext cx="2895601" cy="1944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560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250" b="9875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5" y="27709"/>
            <a:ext cx="2705100" cy="20320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-1066800" y="656875"/>
            <a:ext cx="8458200" cy="1143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5400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Screenshots</a:t>
            </a:r>
            <a:endParaRPr lang="en-IN" sz="5000" b="1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  <a:reflection blurRad="6350" stA="55000" endA="300" endPos="45500" dir="5400000" sy="-100000" algn="bl" rotWithShape="0"/>
              </a:effectLst>
              <a:latin typeface="Matura MT Script Capitals" pitchFamily="66" charset="0"/>
            </a:endParaRPr>
          </a:p>
        </p:txBody>
      </p:sp>
      <p:pic>
        <p:nvPicPr>
          <p:cNvPr id="1026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080491"/>
            <a:ext cx="7585629" cy="4264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25104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990600"/>
            <a:ext cx="7725269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6439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074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1" y="935182"/>
            <a:ext cx="8501490" cy="47798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668795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099" name="Picture 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413" y="914400"/>
            <a:ext cx="8402922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82322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399" y="1371600"/>
            <a:ext cx="8265435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777483"/>
      </p:ext>
    </p:extLst>
  </p:cSld>
  <p:clrMapOvr>
    <a:masterClrMapping/>
  </p:clrMapOvr>
</p:sld>
</file>

<file path=ppt/theme/theme1.xml><?xml version="1.0" encoding="utf-8"?>
<a:theme xmlns:a="http://schemas.openxmlformats.org/drawingml/2006/main" name="Slipstream">
  <a:themeElements>
    <a:clrScheme name="Custom 26">
      <a:dk1>
        <a:sysClr val="windowText" lastClr="000000"/>
      </a:dk1>
      <a:lt1>
        <a:srgbClr val="EDFADC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226</TotalTime>
  <Words>52</Words>
  <Application>Microsoft Office PowerPoint</Application>
  <PresentationFormat>On-screen Show (4:3)</PresentationFormat>
  <Paragraphs>16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Slipstream</vt:lpstr>
      <vt:lpstr>PowerPoint Presentation</vt:lpstr>
      <vt:lpstr>Followers Issues</vt:lpstr>
      <vt:lpstr>Features</vt:lpstr>
      <vt:lpstr>Process of Celebrity Chat</vt:lpstr>
      <vt:lpstr>Screenshots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sky-one</dc:creator>
  <cp:lastModifiedBy>sky-one</cp:lastModifiedBy>
  <cp:revision>33</cp:revision>
  <dcterms:created xsi:type="dcterms:W3CDTF">2006-08-16T00:00:00Z</dcterms:created>
  <dcterms:modified xsi:type="dcterms:W3CDTF">2016-11-12T11:54:34Z</dcterms:modified>
</cp:coreProperties>
</file>