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7C53-A49A-4143-9048-72DFD1B81D5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4F69F-B9A1-4A1A-AFC3-EA4B768B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6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4F69F-B9A1-4A1A-AFC3-EA4B768B67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4F69F-B9A1-4A1A-AFC3-EA4B768B67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4F69F-B9A1-4A1A-AFC3-EA4B768B67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4F69F-B9A1-4A1A-AFC3-EA4B768B67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8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NEWS    </a:t>
            </a:r>
            <a:r>
              <a:rPr lang="en-US" sz="2000" dirty="0" smtClean="0"/>
              <a:t>happen</a:t>
            </a:r>
            <a:r>
              <a:rPr lang="en-US" dirty="0" smtClean="0"/>
              <a:t>   TODAY,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but to be </a:t>
            </a:r>
            <a:r>
              <a:rPr lang="en-US" dirty="0" smtClean="0"/>
              <a:t>READ </a:t>
            </a:r>
            <a:br>
              <a:rPr lang="en-US" dirty="0" smtClean="0"/>
            </a:br>
            <a:r>
              <a:rPr lang="en-US" sz="3100" dirty="0" smtClean="0"/>
              <a:t>from</a:t>
            </a:r>
            <a:r>
              <a:rPr lang="en-US" dirty="0" smtClean="0"/>
              <a:t> YESTERDAY’s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419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the logical sequence of Demonetization?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4343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happened during US Elections?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5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LATEST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TRENDIEST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Search</a:t>
            </a:r>
            <a:r>
              <a:rPr lang="en-US" dirty="0" smtClean="0"/>
              <a:t> </a:t>
            </a:r>
            <a:r>
              <a:rPr lang="en-US" sz="2700" dirty="0" smtClean="0"/>
              <a:t>EASY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Create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DYNAMIC TIMELINES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Store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SEARCHES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900" dirty="0" smtClean="0"/>
              <a:t>UNDERSTAND </a:t>
            </a:r>
            <a:r>
              <a:rPr lang="en-US" sz="3600" dirty="0" smtClean="0"/>
              <a:t>a </a:t>
            </a:r>
            <a:r>
              <a:rPr lang="en-US" sz="4900" dirty="0" smtClean="0"/>
              <a:t>NEWS </a:t>
            </a:r>
            <a:br>
              <a:rPr lang="en-US" sz="4900" dirty="0" smtClean="0"/>
            </a:br>
            <a:r>
              <a:rPr lang="en-US" sz="3600" dirty="0" smtClean="0"/>
              <a:t>while you </a:t>
            </a:r>
            <a:r>
              <a:rPr lang="en-US" sz="4900" dirty="0" smtClean="0"/>
              <a:t>READ </a:t>
            </a:r>
            <a:r>
              <a:rPr lang="en-US" sz="3600" dirty="0" smtClean="0"/>
              <a:t>it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CHRONOLOGY</a:t>
            </a:r>
            <a:br>
              <a:rPr lang="en-US" sz="3600" dirty="0" smtClean="0"/>
            </a:br>
            <a:r>
              <a:rPr lang="en-US" sz="3600" dirty="0" smtClean="0"/>
              <a:t>LOGIC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419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95518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Happened?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548184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Happened?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6012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Happened?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Next to Come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HOAX or TRUTH?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PREDICT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WHAT TO HAPPEN?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anarji\Downloads\Screenshot_2016-11-12-17-11-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87178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anarji\Downloads\Screenshot_2016-11-12-17-20-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7" y="1103744"/>
            <a:ext cx="2843213" cy="505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anarji\Downloads\Screenshot_2016-11-12-17-19-5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486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narji\Downloads\Screenshot_2016-11-12-17-20-2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28" y="2909455"/>
            <a:ext cx="2157413" cy="383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anarji\Downloads\Screenshot_2016-11-12-17-20-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79" y="685800"/>
            <a:ext cx="304323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6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</TotalTime>
  <Words>29</Words>
  <Application>Microsoft Office PowerPoint</Application>
  <PresentationFormat>On-screen Show (4:3)</PresentationFormat>
  <Paragraphs>14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PowerPoint Presentation</vt:lpstr>
      <vt:lpstr>  NEWS    happen   TODAY, but to be READ  from YESTERDAY’s  </vt:lpstr>
      <vt:lpstr>  Get LATEST TRENDIEST Search EASY Create DYNAMIC TIMELINES Store SEARCHES  </vt:lpstr>
      <vt:lpstr>  UNDERSTAND a NEWS  while you READ it  CHRONOLOGY LOGIC  </vt:lpstr>
      <vt:lpstr> Next to Come HOAX or TRUTH?  PREDICT WHAT TO HAPPEN?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Banarji B</dc:creator>
  <cp:lastModifiedBy>BanarjiB</cp:lastModifiedBy>
  <cp:revision>3</cp:revision>
  <dcterms:created xsi:type="dcterms:W3CDTF">2006-08-16T00:00:00Z</dcterms:created>
  <dcterms:modified xsi:type="dcterms:W3CDTF">2016-11-12T11:53:05Z</dcterms:modified>
</cp:coreProperties>
</file>