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88" r:id="rId3"/>
    <p:sldId id="261" r:id="rId4"/>
    <p:sldId id="269" r:id="rId5"/>
    <p:sldId id="289" r:id="rId6"/>
    <p:sldId id="263" r:id="rId7"/>
    <p:sldId id="280" r:id="rId8"/>
  </p:sldIdLst>
  <p:sldSz cx="9144000" cy="5143500" type="screen16x9"/>
  <p:notesSz cx="6858000" cy="9144000"/>
  <p:embeddedFontLst>
    <p:embeddedFont>
      <p:font typeface="Montserrat" charset="0"/>
      <p:regular r:id="rId11"/>
      <p:bold r:id="rId12"/>
    </p:embeddedFont>
    <p:embeddedFont>
      <p:font typeface="Karla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940"/>
    <a:srgbClr val="FFC10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841C4-C639-4FD9-8F16-CE2AF3A5DEA4}">
  <a:tblStyle styleId="{A75841C4-C639-4FD9-8F16-CE2AF3A5DE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02" autoAdjust="0"/>
    <p:restoredTop sz="94660"/>
  </p:normalViewPr>
  <p:slideViewPr>
    <p:cSldViewPr snapToGrid="0">
      <p:cViewPr>
        <p:scale>
          <a:sx n="50" d="100"/>
          <a:sy n="50" d="100"/>
        </p:scale>
        <p:origin x="-61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86EDB-5DBD-422E-90EE-6E73E793ACE5}" type="datetimeFigureOut">
              <a:rPr lang="en-US" smtClean="0"/>
              <a:pPr/>
              <a:t>12-Nov-16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A27B6-E0BB-4AB5-A366-1A7C37E3FF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2927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197400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134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5434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2680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190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1196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72441" y="3344025"/>
            <a:ext cx="7452360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rtl="0">
              <a:spcBef>
                <a:spcPts val="0"/>
              </a:spcBef>
              <a:buNone/>
            </a:pPr>
            <a:endParaRPr lang="en" sz="2800" dirty="0">
              <a:ln/>
              <a:solidFill>
                <a:schemeClr val="accent4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0999" y="1123104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1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840999" y="2570073"/>
            <a:ext cx="27098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793600" y="2649975"/>
            <a:ext cx="2828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41000" y="3753525"/>
            <a:ext cx="6767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98246" y="4497169"/>
            <a:ext cx="24785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800" b="1" cap="none" spc="0" dirty="0">
                <a:ln/>
                <a:solidFill>
                  <a:schemeClr val="tx1"/>
                </a:solidFill>
                <a:effectLst/>
              </a:rPr>
              <a:t>JOE</a:t>
            </a:r>
            <a:r>
              <a:rPr lang="en-US" sz="18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1800" b="1" cap="none" spc="0" dirty="0">
                <a:ln/>
                <a:solidFill>
                  <a:schemeClr val="tx1"/>
                </a:solidFill>
                <a:effectLst/>
              </a:rPr>
              <a:t>ABRAHAM</a:t>
            </a:r>
          </a:p>
          <a:p>
            <a:pPr algn="ctr"/>
            <a:r>
              <a:rPr lang="en-US" sz="1800" b="1" dirty="0">
                <a:ln/>
                <a:solidFill>
                  <a:schemeClr val="tx1"/>
                </a:solidFill>
              </a:rPr>
              <a:t>ROLL</a:t>
            </a:r>
            <a:r>
              <a:rPr lang="en-US" sz="1800" b="1" dirty="0">
                <a:ln/>
                <a:solidFill>
                  <a:schemeClr val="accent4"/>
                </a:solidFill>
              </a:rPr>
              <a:t> </a:t>
            </a:r>
            <a:r>
              <a:rPr lang="en-US" sz="1800" b="1" dirty="0">
                <a:ln/>
                <a:solidFill>
                  <a:schemeClr val="tx1"/>
                </a:solidFill>
              </a:rPr>
              <a:t>NO:26</a:t>
            </a:r>
            <a:endParaRPr lang="en-US" sz="1800" b="1" cap="none" spc="0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87656" y="4777173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1026" name="Picture 2" descr="C:\Users\Shilpa\Desktop\Schwarze_auge_1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63530"/>
          </a:xfrm>
          <a:prstGeom prst="rect">
            <a:avLst/>
          </a:prstGeom>
          <a:noFill/>
        </p:spPr>
      </p:pic>
      <p:pic>
        <p:nvPicPr>
          <p:cNvPr id="1027" name="Picture 3" descr="C:\Users\Shilpa\Desktop\110672-glowing-green-neon-icon-alphanumeric-information4-sc4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8450" y="990600"/>
            <a:ext cx="31242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000" y="1485900"/>
            <a:ext cx="5597900" cy="2525425"/>
          </a:xfrm>
        </p:spPr>
        <p:txBody>
          <a:bodyPr/>
          <a:lstStyle/>
          <a:p>
            <a:r>
              <a:rPr lang="en-US" dirty="0" smtClean="0"/>
              <a:t>Irrelevant news</a:t>
            </a:r>
          </a:p>
          <a:p>
            <a:r>
              <a:rPr lang="en-US" dirty="0" smtClean="0"/>
              <a:t>Unnecessary advertisement</a:t>
            </a:r>
          </a:p>
          <a:p>
            <a:r>
              <a:rPr lang="en-US" dirty="0" smtClean="0"/>
              <a:t>Bill payment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37309" y="893500"/>
            <a:ext cx="6862825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The Solution:    </a:t>
            </a:r>
            <a:r>
              <a:rPr lang="en" sz="3600" dirty="0" smtClean="0"/>
              <a:t>i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8787655" y="4777173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android application that Let you know about the local news and makes everyone a reporter.</a:t>
            </a:r>
          </a:p>
          <a:p>
            <a:r>
              <a:rPr lang="en-US" dirty="0" smtClean="0"/>
              <a:t>Every user can be a Reporter.</a:t>
            </a:r>
          </a:p>
          <a:p>
            <a:r>
              <a:rPr lang="en-US" dirty="0" smtClean="0"/>
              <a:t>User can earn money through views and rating through ads.</a:t>
            </a:r>
          </a:p>
          <a:p>
            <a:r>
              <a:rPr lang="en-US" dirty="0" smtClean="0"/>
              <a:t>We can know about news and events happening around our locality.</a:t>
            </a:r>
          </a:p>
          <a:p>
            <a:r>
              <a:rPr lang="en-US" dirty="0" smtClean="0"/>
              <a:t>User friendly and cheap.</a:t>
            </a:r>
          </a:p>
          <a:p>
            <a:r>
              <a:rPr lang="en-US" dirty="0" smtClean="0"/>
              <a:t>Show news according to review and ratings.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095525" y="8173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Operation of i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8787655" y="4777173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371" y="1839310"/>
            <a:ext cx="1114097" cy="81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406869" y="2091558"/>
            <a:ext cx="1135118" cy="788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120054" y="1755228"/>
            <a:ext cx="998483" cy="53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Login</a:t>
            </a:r>
            <a:endParaRPr lang="en-US" sz="1100" dirty="0"/>
          </a:p>
        </p:txBody>
      </p:sp>
      <p:sp>
        <p:nvSpPr>
          <p:cNvPr id="23" name="Oval 22"/>
          <p:cNvSpPr/>
          <p:nvPr/>
        </p:nvSpPr>
        <p:spPr>
          <a:xfrm>
            <a:off x="4141075" y="2559270"/>
            <a:ext cx="993228" cy="593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news</a:t>
            </a:r>
            <a:endParaRPr lang="en-US" sz="1100" dirty="0"/>
          </a:p>
        </p:txBody>
      </p:sp>
      <p:sp>
        <p:nvSpPr>
          <p:cNvPr id="24" name="Oval 23"/>
          <p:cNvSpPr/>
          <p:nvPr/>
        </p:nvSpPr>
        <p:spPr>
          <a:xfrm>
            <a:off x="3636579" y="3342291"/>
            <a:ext cx="903889" cy="599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news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780690" y="1639614"/>
            <a:ext cx="1061544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database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64773" y="2554013"/>
            <a:ext cx="1208689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database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492703" y="4201072"/>
            <a:ext cx="1145628" cy="52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 Specific</a:t>
            </a:r>
            <a:endParaRPr lang="en-US" sz="1100" dirty="0"/>
          </a:p>
        </p:txBody>
      </p:sp>
      <p:sp>
        <p:nvSpPr>
          <p:cNvPr id="30" name="Oval 29"/>
          <p:cNvSpPr/>
          <p:nvPr/>
        </p:nvSpPr>
        <p:spPr>
          <a:xfrm>
            <a:off x="5093028" y="3801022"/>
            <a:ext cx="1145628" cy="52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Local news</a:t>
            </a:r>
            <a:endParaRPr lang="en-US" sz="1100" dirty="0"/>
          </a:p>
        </p:txBody>
      </p:sp>
      <p:sp>
        <p:nvSpPr>
          <p:cNvPr id="31" name="Oval 30"/>
          <p:cNvSpPr/>
          <p:nvPr/>
        </p:nvSpPr>
        <p:spPr>
          <a:xfrm>
            <a:off x="3829267" y="4302672"/>
            <a:ext cx="1240221" cy="525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General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24" idx="2"/>
            <a:endCxn id="29" idx="0"/>
          </p:cNvCxnSpPr>
          <p:nvPr/>
        </p:nvCxnSpPr>
        <p:spPr>
          <a:xfrm rot="10800000" flipV="1">
            <a:off x="3065517" y="3641834"/>
            <a:ext cx="571062" cy="559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3"/>
            <a:endCxn id="31" idx="1"/>
          </p:cNvCxnSpPr>
          <p:nvPr/>
        </p:nvCxnSpPr>
        <p:spPr>
          <a:xfrm rot="16200000" flipH="1">
            <a:off x="3626929" y="3995667"/>
            <a:ext cx="525987" cy="241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6"/>
            <a:endCxn id="30" idx="1"/>
          </p:cNvCxnSpPr>
          <p:nvPr/>
        </p:nvCxnSpPr>
        <p:spPr>
          <a:xfrm>
            <a:off x="4540468" y="3641835"/>
            <a:ext cx="720333" cy="236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21400" y="4406900"/>
            <a:ext cx="1333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Rate/Block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30" idx="6"/>
            <a:endCxn id="52" idx="0"/>
          </p:cNvCxnSpPr>
          <p:nvPr/>
        </p:nvCxnSpPr>
        <p:spPr>
          <a:xfrm>
            <a:off x="6238656" y="4063781"/>
            <a:ext cx="549494" cy="343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6"/>
            <a:endCxn id="27" idx="1"/>
          </p:cNvCxnSpPr>
          <p:nvPr/>
        </p:nvCxnSpPr>
        <p:spPr>
          <a:xfrm flipV="1">
            <a:off x="5118537" y="1881352"/>
            <a:ext cx="662153" cy="14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3" idx="6"/>
            <a:endCxn id="28" idx="1"/>
          </p:cNvCxnSpPr>
          <p:nvPr/>
        </p:nvCxnSpPr>
        <p:spPr>
          <a:xfrm flipV="1">
            <a:off x="5134303" y="2811517"/>
            <a:ext cx="730470" cy="44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15" idx="2"/>
          </p:cNvCxnSpPr>
          <p:nvPr/>
        </p:nvCxnSpPr>
        <p:spPr>
          <a:xfrm>
            <a:off x="1492468" y="2249213"/>
            <a:ext cx="914401" cy="2364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" idx="5"/>
            <a:endCxn id="24" idx="1"/>
          </p:cNvCxnSpPr>
          <p:nvPr/>
        </p:nvCxnSpPr>
        <p:spPr>
          <a:xfrm rot="16200000" flipH="1">
            <a:off x="3239537" y="2900610"/>
            <a:ext cx="665631" cy="3931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7"/>
            <a:endCxn id="22" idx="2"/>
          </p:cNvCxnSpPr>
          <p:nvPr/>
        </p:nvCxnSpPr>
        <p:spPr>
          <a:xfrm rot="5400000" flipH="1" flipV="1">
            <a:off x="3656025" y="1742970"/>
            <a:ext cx="183756" cy="744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6"/>
            <a:endCxn id="23" idx="2"/>
          </p:cNvCxnSpPr>
          <p:nvPr/>
        </p:nvCxnSpPr>
        <p:spPr>
          <a:xfrm>
            <a:off x="3541987" y="2485696"/>
            <a:ext cx="599088" cy="3704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and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Distributing the Beta version to selected users ,</a:t>
            </a:r>
            <a:r>
              <a:rPr lang="en-US" dirty="0" err="1" smtClean="0"/>
              <a:t>analysing</a:t>
            </a:r>
            <a:r>
              <a:rPr lang="en-US" dirty="0" smtClean="0"/>
              <a:t> the system and collecting the feedbacks</a:t>
            </a:r>
          </a:p>
          <a:p>
            <a:r>
              <a:rPr lang="en-US" dirty="0" smtClean="0"/>
              <a:t>Correcting the bugs and uploading it to play store.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Application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6684768" cy="3385705"/>
          </a:xfrm>
        </p:spPr>
        <p:txBody>
          <a:bodyPr/>
          <a:lstStyle/>
          <a:p>
            <a:r>
              <a:rPr lang="en-US" dirty="0" smtClean="0"/>
              <a:t>Online newspaper</a:t>
            </a:r>
          </a:p>
          <a:p>
            <a:r>
              <a:rPr lang="en-US" dirty="0" smtClean="0"/>
              <a:t>Updated news and events</a:t>
            </a:r>
          </a:p>
          <a:p>
            <a:r>
              <a:rPr lang="en-US" dirty="0" smtClean="0"/>
              <a:t>Any user can report incidents.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87655" y="4777173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600" dirty="0"/>
          </a:p>
        </p:txBody>
      </p:sp>
      <p:sp>
        <p:nvSpPr>
          <p:cNvPr id="393" name="Shape 393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5999" cy="10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0" name="Rectangle 9"/>
          <p:cNvSpPr/>
          <p:nvPr/>
        </p:nvSpPr>
        <p:spPr>
          <a:xfrm>
            <a:off x="8723535" y="4777173"/>
            <a:ext cx="4411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145</Words>
  <Application>Microsoft Office PowerPoint</Application>
  <PresentationFormat>On-screen Show (16:9)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Karla</vt:lpstr>
      <vt:lpstr>Arvirargus template</vt:lpstr>
      <vt:lpstr>Slide 1</vt:lpstr>
      <vt:lpstr>Problem Definition </vt:lpstr>
      <vt:lpstr>The Solution:    i</vt:lpstr>
      <vt:lpstr>Operation of i</vt:lpstr>
      <vt:lpstr>Marketing and Scaling</vt:lpstr>
      <vt:lpstr>Application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MULTIPATH AD-HOC ROUTING PROTOCOL FR ENHANCED RELIABILITY IN LOSSY COMMUNICATIONS</dc:title>
  <dc:creator>Joe Abraham</dc:creator>
  <cp:lastModifiedBy>Shilpa</cp:lastModifiedBy>
  <cp:revision>128</cp:revision>
  <dcterms:modified xsi:type="dcterms:W3CDTF">2016-11-12T11:41:11Z</dcterms:modified>
</cp:coreProperties>
</file>