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77363C9-16E9-445B-81A4-DA20BB6578E2}" type="datetimeFigureOut">
              <a:rPr lang="en-IN" smtClean="0"/>
              <a:t>12-11-2016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AB29FC-B23C-4ABE-A3E8-646A9907410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Smart news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Find Your News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1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6349"/>
            <a:ext cx="7467600" cy="4061326"/>
          </a:xfrm>
        </p:spPr>
      </p:pic>
    </p:spTree>
    <p:extLst>
      <p:ext uri="{BB962C8B-B14F-4D97-AF65-F5344CB8AC3E}">
        <p14:creationId xmlns:p14="http://schemas.microsoft.com/office/powerpoint/2010/main" val="31016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Point Of 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User will automatically get whatever the news he likes.</a:t>
            </a:r>
          </a:p>
          <a:p>
            <a:r>
              <a:rPr lang="en-IN" dirty="0" smtClean="0"/>
              <a:t>UI constructed with widgets, So the user can change the priority and all</a:t>
            </a:r>
          </a:p>
          <a:p>
            <a:r>
              <a:rPr lang="en-IN" dirty="0" smtClean="0"/>
              <a:t>User can view more user favourite news on the front page like his district news,  his </a:t>
            </a:r>
            <a:r>
              <a:rPr lang="en-IN" dirty="0" err="1" smtClean="0"/>
              <a:t>favorate</a:t>
            </a:r>
            <a:r>
              <a:rPr lang="en-IN" dirty="0" smtClean="0"/>
              <a:t> game information.</a:t>
            </a:r>
          </a:p>
          <a:p>
            <a:r>
              <a:rPr lang="en-IN" dirty="0" smtClean="0"/>
              <a:t>News's are not specific to news to a single news paper. It also displayed according to analysis (If user likes Hindu news paper on his Facebook page. The app displays on that particular news paper related articles)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8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Owner Point of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Can able to identify user specific tastes</a:t>
            </a:r>
          </a:p>
          <a:p>
            <a:r>
              <a:rPr lang="en-IN" dirty="0" smtClean="0"/>
              <a:t>Can able to put ads which related to particular user.</a:t>
            </a:r>
          </a:p>
          <a:p>
            <a:r>
              <a:rPr lang="en-IN" dirty="0" smtClean="0"/>
              <a:t>More downloads</a:t>
            </a:r>
          </a:p>
          <a:p>
            <a:r>
              <a:rPr lang="en-IN" dirty="0" smtClean="0"/>
              <a:t>Admin don’t care about what to post. Because it does by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6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Developer Point Of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Hybrid Application (developed by using </a:t>
            </a:r>
            <a:r>
              <a:rPr lang="en-IN" dirty="0" err="1" smtClean="0"/>
              <a:t>google</a:t>
            </a:r>
            <a:r>
              <a:rPr lang="en-IN" dirty="0" smtClean="0"/>
              <a:t> prediction)</a:t>
            </a:r>
          </a:p>
          <a:p>
            <a:r>
              <a:rPr lang="en-IN" dirty="0" smtClean="0"/>
              <a:t>Backend created by using JAVA</a:t>
            </a:r>
          </a:p>
          <a:p>
            <a:r>
              <a:rPr lang="en-IN" dirty="0" smtClean="0"/>
              <a:t>Database Created by using </a:t>
            </a:r>
            <a:r>
              <a:rPr lang="en-IN" dirty="0" err="1" smtClean="0"/>
              <a:t>MongoDB</a:t>
            </a:r>
            <a:endParaRPr lang="en-IN" dirty="0" smtClean="0"/>
          </a:p>
          <a:p>
            <a:r>
              <a:rPr lang="en-IN" dirty="0" smtClean="0"/>
              <a:t>Can use in any platform</a:t>
            </a:r>
          </a:p>
          <a:p>
            <a:r>
              <a:rPr lang="en-IN" dirty="0" smtClean="0"/>
              <a:t>The prediction is done by using </a:t>
            </a:r>
            <a:r>
              <a:rPr lang="en-IN" dirty="0" err="1" smtClean="0"/>
              <a:t>google</a:t>
            </a:r>
            <a:r>
              <a:rPr lang="en-IN" dirty="0" smtClean="0"/>
              <a:t> prediction </a:t>
            </a:r>
            <a:r>
              <a:rPr lang="en-IN" dirty="0" err="1" smtClean="0"/>
              <a:t>api</a:t>
            </a:r>
            <a:endParaRPr lang="en-IN" dirty="0" smtClean="0"/>
          </a:p>
          <a:p>
            <a:r>
              <a:rPr lang="en-IN" dirty="0" smtClean="0"/>
              <a:t>Using material design</a:t>
            </a:r>
          </a:p>
        </p:txBody>
      </p:sp>
    </p:spTree>
    <p:extLst>
      <p:ext uri="{BB962C8B-B14F-4D97-AF65-F5344CB8AC3E}">
        <p14:creationId xmlns:p14="http://schemas.microsoft.com/office/powerpoint/2010/main" val="42555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</TotalTime>
  <Words>175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Smart news</vt:lpstr>
      <vt:lpstr>Architecture</vt:lpstr>
      <vt:lpstr>User Point Of View </vt:lpstr>
      <vt:lpstr>Application Owner Point of View</vt:lpstr>
      <vt:lpstr>Developer Point Of View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news</dc:title>
  <dc:creator>Microsoft</dc:creator>
  <cp:lastModifiedBy>Microsoft</cp:lastModifiedBy>
  <cp:revision>5</cp:revision>
  <dcterms:created xsi:type="dcterms:W3CDTF">2016-11-12T10:30:20Z</dcterms:created>
  <dcterms:modified xsi:type="dcterms:W3CDTF">2016-11-12T11:12:56Z</dcterms:modified>
</cp:coreProperties>
</file>