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4F644-A2F8-403A-82E7-C2AAC3B9E8FA}" v="78" dt="2025-09-08T22:27:25.400"/>
    <p1510:client id="{EE83AC31-75FE-407E-8927-5144DE232DC5}" v="2" dt="2025-09-08T20:36:42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graphic_design_showcases_a_logo_and_a_f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3487-8D69-C0F9-922B-1F54327C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225" y="741391"/>
            <a:ext cx="3442617" cy="1616203"/>
          </a:xfrm>
        </p:spPr>
        <p:txBody>
          <a:bodyPr anchor="b">
            <a:normAutofit/>
          </a:bodyPr>
          <a:lstStyle/>
          <a:p>
            <a:endParaRPr lang="en-US" sz="3200"/>
          </a:p>
        </p:txBody>
      </p:sp>
      <p:pic>
        <p:nvPicPr>
          <p:cNvPr id="5" name="Content Placeholder 4" descr="A robot and a person sitting at a computer&#10;&#10;AI-generated content may be incorrect.">
            <a:extLst>
              <a:ext uri="{FF2B5EF4-FFF2-40B4-BE49-F238E27FC236}">
                <a16:creationId xmlns:a16="http://schemas.microsoft.com/office/drawing/2014/main" id="{0AA070FE-0172-9B33-225D-FC8B1ACA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45" y="805657"/>
            <a:ext cx="6236197" cy="5176044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C3875C31-E672-30B1-1FAC-E8E2BA126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8225" y="2533476"/>
            <a:ext cx="3442617" cy="3447832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3" y="6737718"/>
            <a:ext cx="1220402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4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53</cp:revision>
  <dcterms:created xsi:type="dcterms:W3CDTF">2013-01-27T09:14:16Z</dcterms:created>
  <dcterms:modified xsi:type="dcterms:W3CDTF">2025-09-08T22:27:32Z</dcterms:modified>
  <cp:category/>
</cp:coreProperties>
</file>