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67A8-0E27-46B2-8616-E5584F889A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257-2FA7-46ED-B21E-6C0BD204B8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67A8-0E27-46B2-8616-E5584F889A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257-2FA7-46ED-B21E-6C0BD204B8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67A8-0E27-46B2-8616-E5584F889A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257-2FA7-46ED-B21E-6C0BD204B8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67A8-0E27-46B2-8616-E5584F889A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257-2FA7-46ED-B21E-6C0BD204B8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67A8-0E27-46B2-8616-E5584F889A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257-2FA7-46ED-B21E-6C0BD204B8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67A8-0E27-46B2-8616-E5584F889A7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257-2FA7-46ED-B21E-6C0BD204B8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67A8-0E27-46B2-8616-E5584F889A7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257-2FA7-46ED-B21E-6C0BD204B8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67A8-0E27-46B2-8616-E5584F889A7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257-2FA7-46ED-B21E-6C0BD204B8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67A8-0E27-46B2-8616-E5584F889A7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257-2FA7-46ED-B21E-6C0BD204B8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67A8-0E27-46B2-8616-E5584F889A7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257-2FA7-46ED-B21E-6C0BD204B8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67A8-0E27-46B2-8616-E5584F889A7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257-2FA7-46ED-B21E-6C0BD204B8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67A8-0E27-46B2-8616-E5584F889A7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5257-2FA7-46ED-B21E-6C0BD204B8D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package" Target="../embeddings/Document3.docx"/><Relationship Id="rId4" Type="http://schemas.openxmlformats.org/officeDocument/2006/relationships/image" Target="../media/image6.emf"/><Relationship Id="rId3" Type="http://schemas.openxmlformats.org/officeDocument/2006/relationships/package" Target="../embeddings/Document2.docx"/><Relationship Id="rId2" Type="http://schemas.openxmlformats.org/officeDocument/2006/relationships/image" Target="../media/image5.emf"/><Relationship Id="rId1" Type="http://schemas.openxmlformats.org/officeDocument/2006/relationships/package" Target="../embeddings/Document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081" y="614778"/>
            <a:ext cx="6323772" cy="2438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080" y="15326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https://ipredictitsolutions.com/contactus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313" y="2136914"/>
            <a:ext cx="1123122" cy="576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6591" y="3374955"/>
            <a:ext cx="181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 of Use</a:t>
            </a:r>
            <a:endParaRPr lang="en-US" dirty="0"/>
          </a:p>
          <a:p>
            <a:r>
              <a:rPr lang="en-US" dirty="0"/>
              <a:t>Term of Service</a:t>
            </a:r>
            <a:endParaRPr lang="en-US" dirty="0"/>
          </a:p>
          <a:p>
            <a:r>
              <a:rPr lang="en-US" dirty="0"/>
              <a:t>Copyright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3496" y="4731026"/>
            <a:ext cx="1153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Add copyrights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Term of use, term of service and copyright page make like https://ipredictitsolutions.com/terms_conditions</a:t>
            </a:r>
            <a:endParaRPr lang="en-US" dirty="0"/>
          </a:p>
          <a:p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152939" y="2713384"/>
            <a:ext cx="173935" cy="104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8164" y="3852932"/>
            <a:ext cx="4792317" cy="2722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04389" cy="342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09113" y="178904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Half Page for banner</a:t>
            </a:r>
            <a:endParaRPr lang="en-US" dirty="0"/>
          </a:p>
          <a:p>
            <a:r>
              <a:rPr lang="en-US" dirty="0"/>
              <a:t>Strat line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69765" y="377687"/>
            <a:ext cx="1739348" cy="37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404652" y="755374"/>
            <a:ext cx="1063487" cy="116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45117" y="1271921"/>
            <a:ext cx="3960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https://ipredictitsolutions.com/terms_conditions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93690" y="3697357"/>
            <a:ext cx="4698310" cy="1620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478696" y="2355574"/>
            <a:ext cx="3368536" cy="134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85" y="2368920"/>
            <a:ext cx="7404652" cy="1484055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 flipV="1">
            <a:off x="3478696" y="2355574"/>
            <a:ext cx="4666421" cy="134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58563" y="3105834"/>
            <a:ext cx="2697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information goes at center as shown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93690" y="5436705"/>
            <a:ext cx="1560858" cy="392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 flipV="1">
            <a:off x="2042905" y="2574330"/>
            <a:ext cx="5450785" cy="305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93689" y="5908958"/>
            <a:ext cx="4698309" cy="510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190004" y="3007531"/>
            <a:ext cx="7303684" cy="315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75637" y="1752117"/>
          <a:ext cx="2421835" cy="2135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showAsIcon="1" r:id="rId1" imgW="798830" imgH="704850" progId="Word.Document.12">
                  <p:embed/>
                </p:oleObj>
              </mc:Choice>
              <mc:Fallback>
                <p:oleObj name="Document" showAsIcon="1" r:id="rId1" imgW="798830" imgH="704850" progId="Word.Document.12">
                  <p:embed/>
                  <p:pic>
                    <p:nvPicPr>
                      <p:cNvPr id="0" name="Picture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5637" y="1752117"/>
                        <a:ext cx="2421835" cy="2135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29269" y="1831492"/>
          <a:ext cx="2242931" cy="1978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showAsIcon="1" r:id="rId3" imgW="798830" imgH="704850" progId="Word.Document.12">
                  <p:embed/>
                </p:oleObj>
              </mc:Choice>
              <mc:Fallback>
                <p:oleObj name="Document" showAsIcon="1" r:id="rId3" imgW="798830" imgH="704850" progId="Word.Document.12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9269" y="1831492"/>
                        <a:ext cx="2242931" cy="1978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841433" y="1831492"/>
          <a:ext cx="2014199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Document" showAsIcon="1" r:id="rId5" imgW="798830" imgH="704850" progId="Word.Document.12">
                  <p:embed/>
                </p:oleObj>
              </mc:Choice>
              <mc:Fallback>
                <p:oleObj name="Document" showAsIcon="1" r:id="rId5" imgW="798830" imgH="704850" progId="Word.Document.12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1433" y="1831492"/>
                        <a:ext cx="2014199" cy="177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6"/>
          <p:cNvSpPr txBox="1"/>
          <p:nvPr/>
        </p:nvSpPr>
        <p:spPr>
          <a:xfrm>
            <a:off x="1779104" y="3809632"/>
            <a:ext cx="7285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Use the same font that we used on the website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You can set the font size the same as you use on the website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WPS Presentation</Application>
  <PresentationFormat>Widescreen</PresentationFormat>
  <Paragraphs>21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Word.Document.12</vt:lpstr>
      <vt:lpstr>Word.Document.12</vt:lpstr>
      <vt:lpstr>Word.Document.12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 Koshiya</dc:creator>
  <cp:lastModifiedBy>WIN 10</cp:lastModifiedBy>
  <cp:revision>3</cp:revision>
  <dcterms:created xsi:type="dcterms:W3CDTF">2022-10-07T01:00:00Z</dcterms:created>
  <dcterms:modified xsi:type="dcterms:W3CDTF">2022-10-09T07:31:25Z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60F7D392C9794FA4A08C235C8FCF97EF</vt:lpwstr>
  </property>
  <property fmtid="{D5CDD505-2E9C-101B-9397-08002B2CF9AE}" pid="3" name="KSOProductBuildVer">
    <vt:lpwstr>1033-11.2.0.11341</vt:lpwstr>
  </property>
</Properties>
</file>