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2EAFA-D5DC-EF43-BA69-10426B56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CCA58-E46F-8640-B4A7-42F5EEF21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B8313-3D33-8A4D-B921-E8C9F965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D351A-73A9-9942-B539-1298A159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1A8E9-DB1A-3045-9D8C-A49AC3BB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1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A4B9-40EC-5648-8E03-A7F49FE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18BD7-A481-6B43-948B-B72771C1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74248-4963-1C47-83ED-422BBF85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B617-05D2-7944-B0EE-7BC098E9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4AFE-D9B0-7B4A-97E5-D5D128B6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91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47385-7303-F74F-9672-678A92C78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DA4E5-5EA1-B440-8F19-491CD16DB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3AD6E-1049-3549-9207-D409FD8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6DC63-47B6-964F-AAD2-9B494D6A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08D4C-4DB2-DF4A-8600-3C321DB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003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02A9-815B-F141-A2F3-A2D83665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9DC07-8373-D14B-9DB2-36AF1453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B8B1C-E404-294A-9872-34306631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AB23B-1D50-774D-8D4B-268945E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471DC-056D-B545-8AF0-FC65101A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3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DA1C-8464-034D-ADA0-996A1EF0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634AC-A7CF-A641-A1BB-C5786419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35423-0CD8-C44E-A9EB-E1EEF80E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877B-D2C8-3A42-A961-4622E1CF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9907-DE26-9E4E-97D4-2EB12EFD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A870-D46D-1B40-A69A-0BA992A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A0BE0-F11C-DC4D-96AD-7899A4E4C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A5D94-3299-7842-A883-113E00D6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2A493-A25B-6D46-A7E9-71F6B53B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CC82A-BFAD-2948-99BD-9906661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809BB-3A46-E249-93F6-CB84A5E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7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FB39E-D1FF-EE41-B017-E757DF24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C8A51-E183-524D-8758-6A77B65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EE4B4-D331-7C4B-AFFE-21572DF9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4462E7-A2F9-5743-A3C8-2E015AA50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D31D3-3CF9-874E-8775-ACDC7CE1F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ECCD3-FC05-B54E-B4FB-B265F74E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C4BD5-B996-6643-9259-0CD91F2A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D9866-D44F-4A49-A66F-C67478F9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8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CB68-F4F6-0D4E-83FB-857D703C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B75D3-B5FB-8747-8B36-47279FA3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B43FA-EC14-F241-BC0E-6517B452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1F504-A369-C74E-A635-7441C8C7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571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138D89-A6B4-4C4E-832B-215FFB28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76EA6-FBD2-7F4A-BCE4-4A2AC959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136FD-F18B-D546-A833-D3C3617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31995-0E86-AA45-A814-FAD8C7A2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971EC-D0E4-194E-801B-07905E63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53823-421D-054D-8D7A-D5075967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5C894-F14B-464E-AFBF-698DC2B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E12FC-DC7B-594B-8328-32B4EDC8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3F59A-AA6B-D94E-A1DB-C41DE47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145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C7BC4-7269-0F4A-82CF-7EE0CA17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BDBA6-9587-8844-99BB-4162ECE3D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D609E-FB3B-DD42-94AB-97CCCA3B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2B46-4C23-2841-9CD3-62DE769A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DEFB1-7FAF-FB41-8538-375F902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82CAF-75D6-2140-8FA4-082FE470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9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2068A-9D36-014F-98BF-4C66AAD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ADCEE-E1C9-2046-BA7B-609205E5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DD64-AB2F-1F4D-97CB-7892E9F0F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B144-711B-FE47-929D-88A8FA132911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2CFCA-2CFC-9C45-A61F-686E37E65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57136-5640-7A42-945D-89618A435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7875-3694-054C-8C86-3C3B3FB603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0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06C2-E6A6-6B4A-8303-A77295CFE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089"/>
            <a:ext cx="9144000" cy="2387600"/>
          </a:xfrm>
        </p:spPr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OS</a:t>
            </a:r>
            <a:r>
              <a:rPr kumimoji="1" lang="ko-KR" altLang="en-US" dirty="0"/>
              <a:t> 스터디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-US" altLang="ko-KR" dirty="0" err="1"/>
              <a:t>Process_address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06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 err="1">
                <a:effectLst/>
                <a:latin typeface="Menlo" panose="020B0609030804020204" pitchFamily="49" charset="0"/>
              </a:rPr>
              <a:t>Overflo</a:t>
            </a:r>
            <a:r>
              <a:rPr lang="en-US" altLang="ko-Kore-KR" dirty="0">
                <a:latin typeface="Menlo" panose="020B0609030804020204" pitchFamily="49" charset="0"/>
              </a:rPr>
              <a:t>w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B308D6F-A96F-7041-9FC8-ACFD9FDB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78" y="1234317"/>
            <a:ext cx="3404268" cy="460821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F4D3B05-16F8-F54C-80C4-E8EBFA2430F5}"/>
              </a:ext>
            </a:extLst>
          </p:cNvPr>
          <p:cNvSpPr/>
          <p:nvPr/>
        </p:nvSpPr>
        <p:spPr>
          <a:xfrm>
            <a:off x="6828740" y="3041797"/>
            <a:ext cx="3094074" cy="2883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텍스트, 스크린샷, 영수증, 번호이(가) 표시된 사진&#10;&#10;자동 생성된 설명">
            <a:extLst>
              <a:ext uri="{FF2B5EF4-FFF2-40B4-BE49-F238E27FC236}">
                <a16:creationId xmlns:a16="http://schemas.microsoft.com/office/drawing/2014/main" id="{845199DE-09C2-544C-ADEE-C1CE1FCC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06" y="770136"/>
            <a:ext cx="4781485" cy="53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5712401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enlo" panose="020B0609030804020204" pitchFamily="49" charset="0"/>
              </a:rPr>
              <a:t>끝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06C2-E6A6-6B4A-8303-A77295CFE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93801"/>
            <a:ext cx="9144000" cy="1294218"/>
          </a:xfrm>
        </p:spPr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2F6E3-88EC-414E-B5A5-18D3C25B17E5}"/>
              </a:ext>
            </a:extLst>
          </p:cNvPr>
          <p:cNvSpPr txBox="1"/>
          <p:nvPr/>
        </p:nvSpPr>
        <p:spPr>
          <a:xfrm>
            <a:off x="3190858" y="3028170"/>
            <a:ext cx="7181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>
                <a:effectLst/>
                <a:latin typeface="Menlo" panose="020B0609030804020204" pitchFamily="49" charset="0"/>
              </a:rPr>
              <a:t>1.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 Memory 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구조</a:t>
            </a:r>
          </a:p>
          <a:p>
            <a:r>
              <a:rPr lang="en-US" altLang="ko-KR" b="0" dirty="0">
                <a:effectLst/>
                <a:latin typeface="Menlo" panose="020B0609030804020204" pitchFamily="49" charset="0"/>
              </a:rPr>
              <a:t>2.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Process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와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 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구조</a:t>
            </a:r>
          </a:p>
          <a:p>
            <a:r>
              <a:rPr lang="en-US" altLang="ko-KR" b="0" dirty="0">
                <a:effectLst/>
                <a:latin typeface="Menlo" panose="020B0609030804020204" pitchFamily="49" charset="0"/>
              </a:rPr>
              <a:t>3.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Process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와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생성 비용</a:t>
            </a:r>
          </a:p>
          <a:p>
            <a:r>
              <a:rPr lang="en-US" altLang="ko-KR" b="0" dirty="0">
                <a:effectLst/>
                <a:latin typeface="Menlo" panose="020B0609030804020204" pitchFamily="49" charset="0"/>
              </a:rPr>
              <a:t>4.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Stack</a:t>
            </a:r>
            <a:r>
              <a:rPr lang="ko-KR" altLang="en-US" dirty="0">
                <a:latin typeface="Menlo" panose="020B0609030804020204" pitchFamily="49" charset="0"/>
              </a:rPr>
              <a:t>과 </a:t>
            </a:r>
            <a:r>
              <a:rPr lang="en-US" altLang="ko-KR" dirty="0">
                <a:latin typeface="Menlo" panose="020B0609030804020204" pitchFamily="49" charset="0"/>
              </a:rPr>
              <a:t>Register</a:t>
            </a:r>
            <a:r>
              <a:rPr lang="ko-KR" altLang="en-US" dirty="0" err="1">
                <a:latin typeface="Menlo" panose="020B0609030804020204" pitchFamily="49" charset="0"/>
              </a:rPr>
              <a:t>를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독립적으로 생성하는 이유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5</a:t>
            </a:r>
            <a:r>
              <a:rPr lang="en-US" altLang="ko-KR" b="0" dirty="0">
                <a:effectLst/>
                <a:latin typeface="Menlo" panose="020B0609030804020204" pitchFamily="49" charset="0"/>
              </a:rPr>
              <a:t>.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effectLst/>
                <a:latin typeface="Menlo" panose="020B0609030804020204" pitchFamily="49" charset="0"/>
              </a:rPr>
              <a:t>Overflo</a:t>
            </a:r>
            <a:r>
              <a:rPr lang="en-US" altLang="ko-Kore-KR" dirty="0">
                <a:latin typeface="Menlo" panose="020B0609030804020204" pitchFamily="49" charset="0"/>
              </a:rPr>
              <a:t>w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525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220761" y="1529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effectLst/>
                <a:latin typeface="Menlo" panose="020B0609030804020204" pitchFamily="49" charset="0"/>
              </a:rPr>
              <a:t>Memory 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구조</a:t>
            </a:r>
          </a:p>
        </p:txBody>
      </p:sp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C82C0B9-E52E-6D45-9ECF-3CF818DE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24" y="478133"/>
            <a:ext cx="5469569" cy="59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effectLst/>
                <a:latin typeface="Menlo" panose="020B0609030804020204" pitchFamily="49" charset="0"/>
              </a:rPr>
              <a:t>Process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와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 구조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8315F55-E994-F843-846B-D410262E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403350"/>
            <a:ext cx="7366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effectLst/>
                <a:latin typeface="Menlo" panose="020B0609030804020204" pitchFamily="49" charset="0"/>
              </a:rPr>
              <a:t>Process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와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생성 비용</a:t>
            </a:r>
          </a:p>
        </p:txBody>
      </p:sp>
      <p:pic>
        <p:nvPicPr>
          <p:cNvPr id="4" name="그림 3" descr="원, 라인, 디자인이(가) 표시된 사진&#10;&#10;자동 생성된 설명">
            <a:extLst>
              <a:ext uri="{FF2B5EF4-FFF2-40B4-BE49-F238E27FC236}">
                <a16:creationId xmlns:a16="http://schemas.microsoft.com/office/drawing/2014/main" id="{31B2CDC3-BF36-A142-861C-6F8BC834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0" y="685800"/>
            <a:ext cx="11155240" cy="4286250"/>
          </a:xfrm>
          <a:prstGeom prst="rect">
            <a:avLst/>
          </a:prstGeom>
        </p:spPr>
      </p:pic>
      <p:pic>
        <p:nvPicPr>
          <p:cNvPr id="7" name="그림 6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9B9EB91A-F27A-BA44-9891-6E81F626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584700"/>
            <a:ext cx="952500" cy="330200"/>
          </a:xfrm>
          <a:prstGeom prst="rect">
            <a:avLst/>
          </a:prstGeom>
        </p:spPr>
      </p:pic>
      <p:pic>
        <p:nvPicPr>
          <p:cNvPr id="11" name="그림 10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AB37B9B9-A481-744A-BB91-B6439FCE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4704715"/>
            <a:ext cx="2489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effectLst/>
                <a:latin typeface="Menlo" panose="020B0609030804020204" pitchFamily="49" charset="0"/>
              </a:rPr>
              <a:t>Process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와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생성 비용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8315F55-E994-F843-846B-D410262E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403350"/>
            <a:ext cx="7366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4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effectLst/>
                <a:latin typeface="Menlo" panose="020B0609030804020204" pitchFamily="49" charset="0"/>
              </a:rPr>
              <a:t>Thread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의 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Stack</a:t>
            </a:r>
            <a:r>
              <a:rPr lang="ko-KR" altLang="en-US" b="0" dirty="0">
                <a:effectLst/>
                <a:latin typeface="Menlo" panose="020B0609030804020204" pitchFamily="49" charset="0"/>
              </a:rPr>
              <a:t>을 독립적으로 생성하는 이유</a:t>
            </a:r>
          </a:p>
        </p:txBody>
      </p:sp>
      <p:pic>
        <p:nvPicPr>
          <p:cNvPr id="4" name="그림 3" descr="직사각형, 도표, 평면도이(가) 표시된 사진&#10;&#10;자동 생성된 설명">
            <a:extLst>
              <a:ext uri="{FF2B5EF4-FFF2-40B4-BE49-F238E27FC236}">
                <a16:creationId xmlns:a16="http://schemas.microsoft.com/office/drawing/2014/main" id="{A07AB1F4-1F9A-1C44-B84C-B28683EF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60" y="664830"/>
            <a:ext cx="8784380" cy="55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 err="1">
                <a:effectLst/>
                <a:latin typeface="Menlo" panose="020B0609030804020204" pitchFamily="49" charset="0"/>
              </a:rPr>
              <a:t>Overflo</a:t>
            </a:r>
            <a:r>
              <a:rPr lang="en-US" altLang="ko-Kore-KR" dirty="0">
                <a:latin typeface="Menlo" panose="020B0609030804020204" pitchFamily="49" charset="0"/>
              </a:rPr>
              <a:t>w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43DECF-4EEB-7B40-AEA5-D13C284DC1FE}"/>
              </a:ext>
            </a:extLst>
          </p:cNvPr>
          <p:cNvSpPr/>
          <p:nvPr/>
        </p:nvSpPr>
        <p:spPr>
          <a:xfrm>
            <a:off x="1838991" y="1317000"/>
            <a:ext cx="3285461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Overflow</a:t>
            </a:r>
            <a:endParaRPr kumimoji="1" lang="ko-Kore-KR" alt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33744B-69F1-EC4C-A045-0BAB12A92409}"/>
              </a:ext>
            </a:extLst>
          </p:cNvPr>
          <p:cNvSpPr/>
          <p:nvPr/>
        </p:nvSpPr>
        <p:spPr>
          <a:xfrm>
            <a:off x="6570922" y="682256"/>
            <a:ext cx="2764464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dirty="0"/>
              <a:t>산술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overflow</a:t>
            </a:r>
            <a:endParaRPr kumimoji="1" lang="ko-Kore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E70086-75BA-0E40-A807-0B190A4E8BBA}"/>
              </a:ext>
            </a:extLst>
          </p:cNvPr>
          <p:cNvSpPr/>
          <p:nvPr/>
        </p:nvSpPr>
        <p:spPr>
          <a:xfrm>
            <a:off x="6570922" y="2270051"/>
            <a:ext cx="2764464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버퍼 </a:t>
            </a:r>
            <a:r>
              <a:rPr kumimoji="1" lang="en-US" altLang="ko-KR" sz="2800" dirty="0"/>
              <a:t>overflow</a:t>
            </a:r>
            <a:endParaRPr kumimoji="1" lang="ko-Kore-KR" altLang="en-US" sz="28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71562A-3DBD-284C-A406-5382EBED13C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124452" y="1261731"/>
            <a:ext cx="1446470" cy="6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06EE03-6727-2C44-BDA8-08AA817189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24452" y="1896475"/>
            <a:ext cx="1446470" cy="9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2FBAB1-1EB9-B545-B129-8810C4F658F8}"/>
              </a:ext>
            </a:extLst>
          </p:cNvPr>
          <p:cNvSpPr/>
          <p:nvPr/>
        </p:nvSpPr>
        <p:spPr>
          <a:xfrm>
            <a:off x="1838991" y="4437321"/>
            <a:ext cx="3285461" cy="115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Underflow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53F42-DE3E-9C4A-B90A-DF14A2972D7F}"/>
              </a:ext>
            </a:extLst>
          </p:cNvPr>
          <p:cNvSpPr/>
          <p:nvPr/>
        </p:nvSpPr>
        <p:spPr>
          <a:xfrm>
            <a:off x="6570922" y="3802577"/>
            <a:ext cx="2764464" cy="115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dirty="0"/>
              <a:t>산술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underflow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F0A3A4-7029-C943-AE77-F62B38BED47A}"/>
              </a:ext>
            </a:extLst>
          </p:cNvPr>
          <p:cNvSpPr/>
          <p:nvPr/>
        </p:nvSpPr>
        <p:spPr>
          <a:xfrm>
            <a:off x="6570922" y="5390372"/>
            <a:ext cx="2764464" cy="1158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버퍼 </a:t>
            </a:r>
            <a:r>
              <a:rPr kumimoji="1" lang="en-US" altLang="ko-KR" sz="2800" dirty="0"/>
              <a:t>underflow</a:t>
            </a:r>
            <a:endParaRPr kumimoji="1" lang="ko-Kore-KR" altLang="en-US" sz="28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76E9FAA-68B8-8248-8259-708781F99D3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124452" y="4382052"/>
            <a:ext cx="1446470" cy="63474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1A1121-5515-A04F-9FB8-9E9E01DBE34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124452" y="5016796"/>
            <a:ext cx="1446470" cy="95305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58D4D-D8EE-124C-8BAE-7FEF77F39D71}"/>
              </a:ext>
            </a:extLst>
          </p:cNvPr>
          <p:cNvSpPr txBox="1"/>
          <p:nvPr/>
        </p:nvSpPr>
        <p:spPr>
          <a:xfrm>
            <a:off x="155863" y="10880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 err="1">
                <a:effectLst/>
                <a:latin typeface="Menlo" panose="020B0609030804020204" pitchFamily="49" charset="0"/>
              </a:rPr>
              <a:t>Overflo</a:t>
            </a:r>
            <a:r>
              <a:rPr lang="en-US" altLang="ko-Kore-KR" dirty="0">
                <a:latin typeface="Menlo" panose="020B0609030804020204" pitchFamily="49" charset="0"/>
              </a:rPr>
              <a:t>w</a:t>
            </a:r>
            <a:endParaRPr lang="en" altLang="ko-Kore-KR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3" name="그림 2" descr="텍스트, 스크린샷, 영수증, 도표이(가) 표시된 사진&#10;&#10;자동 생성된 설명">
            <a:extLst>
              <a:ext uri="{FF2B5EF4-FFF2-40B4-BE49-F238E27FC236}">
                <a16:creationId xmlns:a16="http://schemas.microsoft.com/office/drawing/2014/main" id="{66B63BC6-581E-6E43-8F0A-EB8A7EC9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87" y="876300"/>
            <a:ext cx="97644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Macintosh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Office 테마</vt:lpstr>
      <vt:lpstr>1주차 OS 스터디 (Process_address)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김지용</dc:creator>
  <cp:lastModifiedBy>김지용</cp:lastModifiedBy>
  <cp:revision>7</cp:revision>
  <dcterms:created xsi:type="dcterms:W3CDTF">2023-05-18T21:25:23Z</dcterms:created>
  <dcterms:modified xsi:type="dcterms:W3CDTF">2023-05-18T21:57:19Z</dcterms:modified>
</cp:coreProperties>
</file>