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1"/>
    <p:restoredTop sz="94646"/>
  </p:normalViewPr>
  <p:slideViewPr>
    <p:cSldViewPr snapToGrid="0">
      <p:cViewPr varScale="1">
        <p:scale>
          <a:sx n="108" d="100"/>
          <a:sy n="108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4E6DA-612D-4DA4-93AD-4087B0BF1D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A3E3F3-56A2-4AFE-93C6-A6E2CEF8746F}">
      <dgm:prSet/>
      <dgm:spPr/>
      <dgm:t>
        <a:bodyPr/>
        <a:lstStyle/>
        <a:p>
          <a:r>
            <a:rPr kumimoji="1" lang="ko-KR" dirty="0">
              <a:solidFill>
                <a:schemeClr val="bg1"/>
              </a:solidFill>
            </a:rPr>
            <a:t>▪️ 컴퓨터 전체를 관리 </a:t>
          </a:r>
          <a:r>
            <a:rPr kumimoji="1" lang="en-US" dirty="0">
              <a:solidFill>
                <a:schemeClr val="bg1"/>
              </a:solidFill>
            </a:rPr>
            <a:t>/</a:t>
          </a:r>
          <a:r>
            <a:rPr kumimoji="1" lang="ko-KR" dirty="0">
              <a:solidFill>
                <a:schemeClr val="bg1"/>
              </a:solidFill>
            </a:rPr>
            <a:t> 운영하는 소프트웨어로 모든 소프트웨어 위에 존재하는</a:t>
          </a:r>
          <a:r>
            <a:rPr kumimoji="1" lang="en-US" dirty="0">
              <a:solidFill>
                <a:schemeClr val="bg1"/>
              </a:solidFill>
            </a:rPr>
            <a:t>. </a:t>
          </a:r>
          <a:r>
            <a:rPr kumimoji="1" lang="ko-KR" dirty="0">
              <a:solidFill>
                <a:schemeClr val="bg1"/>
              </a:solidFill>
            </a:rPr>
            <a:t> 최고 소프트웨어</a:t>
          </a:r>
          <a:endParaRPr lang="en-US" dirty="0">
            <a:solidFill>
              <a:schemeClr val="bg1"/>
            </a:solidFill>
          </a:endParaRPr>
        </a:p>
      </dgm:t>
    </dgm:pt>
    <dgm:pt modelId="{AB965093-D81D-4123-8CF1-88BDD5C7B686}" type="parTrans" cxnId="{8F918514-596D-41FF-96D6-1A7DDF3D5380}">
      <dgm:prSet/>
      <dgm:spPr/>
      <dgm:t>
        <a:bodyPr/>
        <a:lstStyle/>
        <a:p>
          <a:endParaRPr lang="en-US"/>
        </a:p>
      </dgm:t>
    </dgm:pt>
    <dgm:pt modelId="{254EA7BF-89A0-4378-89C1-612A1ED922E8}" type="sibTrans" cxnId="{8F918514-596D-41FF-96D6-1A7DDF3D5380}">
      <dgm:prSet/>
      <dgm:spPr/>
      <dgm:t>
        <a:bodyPr/>
        <a:lstStyle/>
        <a:p>
          <a:endParaRPr lang="en-US"/>
        </a:p>
      </dgm:t>
    </dgm:pt>
    <dgm:pt modelId="{37202426-E262-481B-889D-3EF90939D609}">
      <dgm:prSet/>
      <dgm:spPr/>
      <dgm:t>
        <a:bodyPr/>
        <a:lstStyle/>
        <a:p>
          <a:r>
            <a:rPr kumimoji="1" lang="ko-KR" dirty="0">
              <a:solidFill>
                <a:schemeClr val="bg1"/>
              </a:solidFill>
            </a:rPr>
            <a:t>▪️ 컴퓨터를 관리하기 위한 기본 규칙 </a:t>
          </a:r>
          <a:r>
            <a:rPr kumimoji="1" lang="en-US" dirty="0">
              <a:solidFill>
                <a:schemeClr val="bg1"/>
              </a:solidFill>
            </a:rPr>
            <a:t>/</a:t>
          </a:r>
          <a:r>
            <a:rPr kumimoji="1" lang="ko-KR" dirty="0">
              <a:solidFill>
                <a:schemeClr val="bg1"/>
              </a:solidFill>
            </a:rPr>
            <a:t> 절차 규정하여 컴퓨터 내의 모든 하드웨어와 응용 프로그램 관리</a:t>
          </a:r>
          <a:endParaRPr lang="en-US" dirty="0">
            <a:solidFill>
              <a:schemeClr val="bg1"/>
            </a:solidFill>
          </a:endParaRPr>
        </a:p>
      </dgm:t>
    </dgm:pt>
    <dgm:pt modelId="{0D73BC64-6627-4E58-A803-4248B5FF68B3}" type="parTrans" cxnId="{846AAA1D-7C9A-455C-A1CC-EC07EE29E7CA}">
      <dgm:prSet/>
      <dgm:spPr/>
      <dgm:t>
        <a:bodyPr/>
        <a:lstStyle/>
        <a:p>
          <a:endParaRPr lang="en-US"/>
        </a:p>
      </dgm:t>
    </dgm:pt>
    <dgm:pt modelId="{FA1DDB09-F74D-4D16-A605-5EEA518FE2B2}" type="sibTrans" cxnId="{846AAA1D-7C9A-455C-A1CC-EC07EE29E7CA}">
      <dgm:prSet/>
      <dgm:spPr/>
      <dgm:t>
        <a:bodyPr/>
        <a:lstStyle/>
        <a:p>
          <a:endParaRPr lang="en-US"/>
        </a:p>
      </dgm:t>
    </dgm:pt>
    <dgm:pt modelId="{4530832A-9D36-4CDF-B782-B3282D049655}">
      <dgm:prSet/>
      <dgm:spPr/>
      <dgm:t>
        <a:bodyPr/>
        <a:lstStyle/>
        <a:p>
          <a:r>
            <a:rPr kumimoji="1" lang="ko-KR" dirty="0">
              <a:solidFill>
                <a:schemeClr val="bg1"/>
              </a:solidFill>
            </a:rPr>
            <a:t>▪️ 사용자가 자원에 직접 접근 하는 것을 막음으로서</a:t>
          </a:r>
          <a:r>
            <a:rPr kumimoji="1" lang="en-US" dirty="0">
              <a:solidFill>
                <a:schemeClr val="bg1"/>
              </a:solidFill>
            </a:rPr>
            <a:t> </a:t>
          </a:r>
          <a:r>
            <a:rPr kumimoji="1" lang="ko-KR" dirty="0">
              <a:solidFill>
                <a:schemeClr val="bg1"/>
              </a:solidFill>
            </a:rPr>
            <a:t>컴퓨터 자원보호</a:t>
          </a:r>
          <a:r>
            <a:rPr kumimoji="1" lang="en-US" dirty="0">
              <a:solidFill>
                <a:schemeClr val="bg1"/>
              </a:solidFill>
            </a:rPr>
            <a:t>,</a:t>
          </a:r>
          <a:r>
            <a:rPr kumimoji="1" lang="ko-KR" dirty="0">
              <a:solidFill>
                <a:schemeClr val="bg1"/>
              </a:solidFill>
            </a:rPr>
            <a:t> 이를 위해 응용프로그램과 사용자에게서 모든 자원을 숨김</a:t>
          </a:r>
          <a:endParaRPr lang="en-US" dirty="0">
            <a:solidFill>
              <a:schemeClr val="bg1"/>
            </a:solidFill>
          </a:endParaRPr>
        </a:p>
      </dgm:t>
    </dgm:pt>
    <dgm:pt modelId="{EA6B2C80-A405-4CE6-B738-AF22A544C8D7}" type="parTrans" cxnId="{D15F77C3-695A-4496-8A35-09C5264E69EE}">
      <dgm:prSet/>
      <dgm:spPr/>
      <dgm:t>
        <a:bodyPr/>
        <a:lstStyle/>
        <a:p>
          <a:endParaRPr lang="en-US"/>
        </a:p>
      </dgm:t>
    </dgm:pt>
    <dgm:pt modelId="{6FA7CDC8-5ACE-45F5-B5C7-B5E44309AB85}" type="sibTrans" cxnId="{D15F77C3-695A-4496-8A35-09C5264E69EE}">
      <dgm:prSet/>
      <dgm:spPr/>
      <dgm:t>
        <a:bodyPr/>
        <a:lstStyle/>
        <a:p>
          <a:endParaRPr lang="en-US"/>
        </a:p>
      </dgm:t>
    </dgm:pt>
    <dgm:pt modelId="{707B0680-879F-42FA-9FD0-207773296119}">
      <dgm:prSet/>
      <dgm:spPr/>
      <dgm:t>
        <a:bodyPr/>
        <a:lstStyle/>
        <a:p>
          <a:r>
            <a:rPr kumimoji="1" lang="ko-KR" dirty="0">
              <a:solidFill>
                <a:schemeClr val="bg1"/>
              </a:solidFill>
            </a:rPr>
            <a:t>▪️ 대신 사용자가 자원을 이용할 수 있는 인터페이스 제공</a:t>
          </a:r>
          <a:endParaRPr lang="en-US" dirty="0">
            <a:solidFill>
              <a:schemeClr val="bg1"/>
            </a:solidFill>
          </a:endParaRPr>
        </a:p>
      </dgm:t>
    </dgm:pt>
    <dgm:pt modelId="{1F5ADF71-CDBA-4181-A7DC-62F34ACE9953}" type="parTrans" cxnId="{7C987EB4-C8AF-4667-8498-D1994CEA32E2}">
      <dgm:prSet/>
      <dgm:spPr/>
      <dgm:t>
        <a:bodyPr/>
        <a:lstStyle/>
        <a:p>
          <a:endParaRPr lang="en-US"/>
        </a:p>
      </dgm:t>
    </dgm:pt>
    <dgm:pt modelId="{1C9E3EF5-56EE-4081-83BC-3C7B25F6A108}" type="sibTrans" cxnId="{7C987EB4-C8AF-4667-8498-D1994CEA32E2}">
      <dgm:prSet/>
      <dgm:spPr/>
      <dgm:t>
        <a:bodyPr/>
        <a:lstStyle/>
        <a:p>
          <a:endParaRPr lang="en-US"/>
        </a:p>
      </dgm:t>
    </dgm:pt>
    <dgm:pt modelId="{9835D0DE-4469-43DA-B63E-9208A8D8A745}">
      <dgm:prSet/>
      <dgm:spPr/>
      <dgm:t>
        <a:bodyPr/>
        <a:lstStyle/>
        <a:p>
          <a:r>
            <a:rPr kumimoji="1" lang="ko-KR" dirty="0">
              <a:solidFill>
                <a:schemeClr val="bg1"/>
              </a:solidFill>
            </a:rPr>
            <a:t>▪️ 운영체제는 하드웨어의 도움 없이는 작동하기 어려우므로 소프트웨어와 하드웨어의 특성을 모두 갖춘 형태로 운영되며 이를 펌웨어라고 함</a:t>
          </a:r>
          <a:endParaRPr lang="en-US" dirty="0">
            <a:solidFill>
              <a:schemeClr val="bg1"/>
            </a:solidFill>
          </a:endParaRPr>
        </a:p>
      </dgm:t>
    </dgm:pt>
    <dgm:pt modelId="{B5D09F46-4240-4DCB-A0CA-C07339D384BB}" type="parTrans" cxnId="{222447DF-6835-4FE4-93C2-19701AC52E4A}">
      <dgm:prSet/>
      <dgm:spPr/>
      <dgm:t>
        <a:bodyPr/>
        <a:lstStyle/>
        <a:p>
          <a:endParaRPr lang="en-US"/>
        </a:p>
      </dgm:t>
    </dgm:pt>
    <dgm:pt modelId="{CC4F8D42-DD69-476F-95E3-529F5303F972}" type="sibTrans" cxnId="{222447DF-6835-4FE4-93C2-19701AC52E4A}">
      <dgm:prSet/>
      <dgm:spPr/>
      <dgm:t>
        <a:bodyPr/>
        <a:lstStyle/>
        <a:p>
          <a:endParaRPr lang="en-US"/>
        </a:p>
      </dgm:t>
    </dgm:pt>
    <dgm:pt modelId="{74C5FF71-C5FA-3D4C-A389-79F2D6AA78C0}" type="pres">
      <dgm:prSet presAssocID="{6934E6DA-612D-4DA4-93AD-4087B0BF1D7E}" presName="vert0" presStyleCnt="0">
        <dgm:presLayoutVars>
          <dgm:dir/>
          <dgm:animOne val="branch"/>
          <dgm:animLvl val="lvl"/>
        </dgm:presLayoutVars>
      </dgm:prSet>
      <dgm:spPr/>
    </dgm:pt>
    <dgm:pt modelId="{A7786CAA-62C7-3A4D-BA88-C8545EDB4B35}" type="pres">
      <dgm:prSet presAssocID="{FEA3E3F3-56A2-4AFE-93C6-A6E2CEF8746F}" presName="thickLine" presStyleLbl="alignNode1" presStyleIdx="0" presStyleCnt="5"/>
      <dgm:spPr/>
    </dgm:pt>
    <dgm:pt modelId="{0959CDED-4950-724D-A260-D0802BD1AEDE}" type="pres">
      <dgm:prSet presAssocID="{FEA3E3F3-56A2-4AFE-93C6-A6E2CEF8746F}" presName="horz1" presStyleCnt="0"/>
      <dgm:spPr/>
    </dgm:pt>
    <dgm:pt modelId="{8EE37FE8-2558-3D4D-9310-29B68F3F22E0}" type="pres">
      <dgm:prSet presAssocID="{FEA3E3F3-56A2-4AFE-93C6-A6E2CEF8746F}" presName="tx1" presStyleLbl="revTx" presStyleIdx="0" presStyleCnt="5"/>
      <dgm:spPr/>
    </dgm:pt>
    <dgm:pt modelId="{EC07E0E6-198A-7E47-8768-A041F6B31688}" type="pres">
      <dgm:prSet presAssocID="{FEA3E3F3-56A2-4AFE-93C6-A6E2CEF8746F}" presName="vert1" presStyleCnt="0"/>
      <dgm:spPr/>
    </dgm:pt>
    <dgm:pt modelId="{E11E667E-211E-8B42-B9D4-38AF1410310E}" type="pres">
      <dgm:prSet presAssocID="{37202426-E262-481B-889D-3EF90939D609}" presName="thickLine" presStyleLbl="alignNode1" presStyleIdx="1" presStyleCnt="5"/>
      <dgm:spPr/>
    </dgm:pt>
    <dgm:pt modelId="{C41B7A59-E0AB-C049-9884-FC1F3FAF5D01}" type="pres">
      <dgm:prSet presAssocID="{37202426-E262-481B-889D-3EF90939D609}" presName="horz1" presStyleCnt="0"/>
      <dgm:spPr/>
    </dgm:pt>
    <dgm:pt modelId="{843471B6-88BD-2B41-81A7-FC5A32459309}" type="pres">
      <dgm:prSet presAssocID="{37202426-E262-481B-889D-3EF90939D609}" presName="tx1" presStyleLbl="revTx" presStyleIdx="1" presStyleCnt="5"/>
      <dgm:spPr/>
    </dgm:pt>
    <dgm:pt modelId="{6085E1E6-B4B2-DA48-A696-67BCC24035AB}" type="pres">
      <dgm:prSet presAssocID="{37202426-E262-481B-889D-3EF90939D609}" presName="vert1" presStyleCnt="0"/>
      <dgm:spPr/>
    </dgm:pt>
    <dgm:pt modelId="{ABF51727-C562-B946-885A-5518AF5D0C9C}" type="pres">
      <dgm:prSet presAssocID="{4530832A-9D36-4CDF-B782-B3282D049655}" presName="thickLine" presStyleLbl="alignNode1" presStyleIdx="2" presStyleCnt="5"/>
      <dgm:spPr/>
    </dgm:pt>
    <dgm:pt modelId="{7E4F0719-1B01-5744-84FB-000669B7F571}" type="pres">
      <dgm:prSet presAssocID="{4530832A-9D36-4CDF-B782-B3282D049655}" presName="horz1" presStyleCnt="0"/>
      <dgm:spPr/>
    </dgm:pt>
    <dgm:pt modelId="{B48122B6-0531-5240-B724-91B9C090BCFF}" type="pres">
      <dgm:prSet presAssocID="{4530832A-9D36-4CDF-B782-B3282D049655}" presName="tx1" presStyleLbl="revTx" presStyleIdx="2" presStyleCnt="5"/>
      <dgm:spPr/>
    </dgm:pt>
    <dgm:pt modelId="{50B0AF5A-51B5-5346-9507-85D694362B28}" type="pres">
      <dgm:prSet presAssocID="{4530832A-9D36-4CDF-B782-B3282D049655}" presName="vert1" presStyleCnt="0"/>
      <dgm:spPr/>
    </dgm:pt>
    <dgm:pt modelId="{BDDE2103-22BD-D547-BD75-93C2B195B987}" type="pres">
      <dgm:prSet presAssocID="{707B0680-879F-42FA-9FD0-207773296119}" presName="thickLine" presStyleLbl="alignNode1" presStyleIdx="3" presStyleCnt="5"/>
      <dgm:spPr/>
    </dgm:pt>
    <dgm:pt modelId="{D16E11A3-A539-E34F-9FCE-743ECE6E31F7}" type="pres">
      <dgm:prSet presAssocID="{707B0680-879F-42FA-9FD0-207773296119}" presName="horz1" presStyleCnt="0"/>
      <dgm:spPr/>
    </dgm:pt>
    <dgm:pt modelId="{849705B7-D316-5D46-B288-46788EE0B9F6}" type="pres">
      <dgm:prSet presAssocID="{707B0680-879F-42FA-9FD0-207773296119}" presName="tx1" presStyleLbl="revTx" presStyleIdx="3" presStyleCnt="5"/>
      <dgm:spPr/>
    </dgm:pt>
    <dgm:pt modelId="{8A5AF5D1-395F-114A-947C-142F831CED48}" type="pres">
      <dgm:prSet presAssocID="{707B0680-879F-42FA-9FD0-207773296119}" presName="vert1" presStyleCnt="0"/>
      <dgm:spPr/>
    </dgm:pt>
    <dgm:pt modelId="{D9B51DCD-1528-F647-A1E9-DD085E37D90E}" type="pres">
      <dgm:prSet presAssocID="{9835D0DE-4469-43DA-B63E-9208A8D8A745}" presName="thickLine" presStyleLbl="alignNode1" presStyleIdx="4" presStyleCnt="5"/>
      <dgm:spPr/>
    </dgm:pt>
    <dgm:pt modelId="{B16E704A-F4EB-964F-A51F-DB15E99DE3F4}" type="pres">
      <dgm:prSet presAssocID="{9835D0DE-4469-43DA-B63E-9208A8D8A745}" presName="horz1" presStyleCnt="0"/>
      <dgm:spPr/>
    </dgm:pt>
    <dgm:pt modelId="{7810419F-42DC-0343-978C-38746E810E30}" type="pres">
      <dgm:prSet presAssocID="{9835D0DE-4469-43DA-B63E-9208A8D8A745}" presName="tx1" presStyleLbl="revTx" presStyleIdx="4" presStyleCnt="5"/>
      <dgm:spPr/>
    </dgm:pt>
    <dgm:pt modelId="{51137DF4-56DB-FA42-9DF5-E9476DC15501}" type="pres">
      <dgm:prSet presAssocID="{9835D0DE-4469-43DA-B63E-9208A8D8A745}" presName="vert1" presStyleCnt="0"/>
      <dgm:spPr/>
    </dgm:pt>
  </dgm:ptLst>
  <dgm:cxnLst>
    <dgm:cxn modelId="{8F918514-596D-41FF-96D6-1A7DDF3D5380}" srcId="{6934E6DA-612D-4DA4-93AD-4087B0BF1D7E}" destId="{FEA3E3F3-56A2-4AFE-93C6-A6E2CEF8746F}" srcOrd="0" destOrd="0" parTransId="{AB965093-D81D-4123-8CF1-88BDD5C7B686}" sibTransId="{254EA7BF-89A0-4378-89C1-612A1ED922E8}"/>
    <dgm:cxn modelId="{D9897415-AF19-7146-A51D-8BEB3C2CC6F6}" type="presOf" srcId="{9835D0DE-4469-43DA-B63E-9208A8D8A745}" destId="{7810419F-42DC-0343-978C-38746E810E30}" srcOrd="0" destOrd="0" presId="urn:microsoft.com/office/officeart/2008/layout/LinedList"/>
    <dgm:cxn modelId="{846AAA1D-7C9A-455C-A1CC-EC07EE29E7CA}" srcId="{6934E6DA-612D-4DA4-93AD-4087B0BF1D7E}" destId="{37202426-E262-481B-889D-3EF90939D609}" srcOrd="1" destOrd="0" parTransId="{0D73BC64-6627-4E58-A803-4248B5FF68B3}" sibTransId="{FA1DDB09-F74D-4D16-A605-5EEA518FE2B2}"/>
    <dgm:cxn modelId="{2AADF551-6F7B-EC43-8E41-2637ED16DD4D}" type="presOf" srcId="{6934E6DA-612D-4DA4-93AD-4087B0BF1D7E}" destId="{74C5FF71-C5FA-3D4C-A389-79F2D6AA78C0}" srcOrd="0" destOrd="0" presId="urn:microsoft.com/office/officeart/2008/layout/LinedList"/>
    <dgm:cxn modelId="{2F57006C-4BBF-3C4E-9397-224983569C52}" type="presOf" srcId="{4530832A-9D36-4CDF-B782-B3282D049655}" destId="{B48122B6-0531-5240-B724-91B9C090BCFF}" srcOrd="0" destOrd="0" presId="urn:microsoft.com/office/officeart/2008/layout/LinedList"/>
    <dgm:cxn modelId="{5B4D37A6-0D10-4C46-81DC-679790829330}" type="presOf" srcId="{FEA3E3F3-56A2-4AFE-93C6-A6E2CEF8746F}" destId="{8EE37FE8-2558-3D4D-9310-29B68F3F22E0}" srcOrd="0" destOrd="0" presId="urn:microsoft.com/office/officeart/2008/layout/LinedList"/>
    <dgm:cxn modelId="{7C987EB4-C8AF-4667-8498-D1994CEA32E2}" srcId="{6934E6DA-612D-4DA4-93AD-4087B0BF1D7E}" destId="{707B0680-879F-42FA-9FD0-207773296119}" srcOrd="3" destOrd="0" parTransId="{1F5ADF71-CDBA-4181-A7DC-62F34ACE9953}" sibTransId="{1C9E3EF5-56EE-4081-83BC-3C7B25F6A108}"/>
    <dgm:cxn modelId="{3875CABF-CBA7-5C4E-99BC-6719B846D759}" type="presOf" srcId="{37202426-E262-481B-889D-3EF90939D609}" destId="{843471B6-88BD-2B41-81A7-FC5A32459309}" srcOrd="0" destOrd="0" presId="urn:microsoft.com/office/officeart/2008/layout/LinedList"/>
    <dgm:cxn modelId="{D15F77C3-695A-4496-8A35-09C5264E69EE}" srcId="{6934E6DA-612D-4DA4-93AD-4087B0BF1D7E}" destId="{4530832A-9D36-4CDF-B782-B3282D049655}" srcOrd="2" destOrd="0" parTransId="{EA6B2C80-A405-4CE6-B738-AF22A544C8D7}" sibTransId="{6FA7CDC8-5ACE-45F5-B5C7-B5E44309AB85}"/>
    <dgm:cxn modelId="{B90C8BD5-1FE3-B44F-A633-AD15108C9C29}" type="presOf" srcId="{707B0680-879F-42FA-9FD0-207773296119}" destId="{849705B7-D316-5D46-B288-46788EE0B9F6}" srcOrd="0" destOrd="0" presId="urn:microsoft.com/office/officeart/2008/layout/LinedList"/>
    <dgm:cxn modelId="{222447DF-6835-4FE4-93C2-19701AC52E4A}" srcId="{6934E6DA-612D-4DA4-93AD-4087B0BF1D7E}" destId="{9835D0DE-4469-43DA-B63E-9208A8D8A745}" srcOrd="4" destOrd="0" parTransId="{B5D09F46-4240-4DCB-A0CA-C07339D384BB}" sibTransId="{CC4F8D42-DD69-476F-95E3-529F5303F972}"/>
    <dgm:cxn modelId="{DE1CBB1B-60C3-9D43-9765-F01A44A14891}" type="presParOf" srcId="{74C5FF71-C5FA-3D4C-A389-79F2D6AA78C0}" destId="{A7786CAA-62C7-3A4D-BA88-C8545EDB4B35}" srcOrd="0" destOrd="0" presId="urn:microsoft.com/office/officeart/2008/layout/LinedList"/>
    <dgm:cxn modelId="{CB691CC6-6D6A-D444-8211-52F44C474288}" type="presParOf" srcId="{74C5FF71-C5FA-3D4C-A389-79F2D6AA78C0}" destId="{0959CDED-4950-724D-A260-D0802BD1AEDE}" srcOrd="1" destOrd="0" presId="urn:microsoft.com/office/officeart/2008/layout/LinedList"/>
    <dgm:cxn modelId="{4726BFA8-0EDD-C64F-B275-D49A7D622609}" type="presParOf" srcId="{0959CDED-4950-724D-A260-D0802BD1AEDE}" destId="{8EE37FE8-2558-3D4D-9310-29B68F3F22E0}" srcOrd="0" destOrd="0" presId="urn:microsoft.com/office/officeart/2008/layout/LinedList"/>
    <dgm:cxn modelId="{747EE31A-5795-9A46-9EC1-DB482855F49D}" type="presParOf" srcId="{0959CDED-4950-724D-A260-D0802BD1AEDE}" destId="{EC07E0E6-198A-7E47-8768-A041F6B31688}" srcOrd="1" destOrd="0" presId="urn:microsoft.com/office/officeart/2008/layout/LinedList"/>
    <dgm:cxn modelId="{DD2A9D15-8E85-9E49-AEC5-B26BFF77BD37}" type="presParOf" srcId="{74C5FF71-C5FA-3D4C-A389-79F2D6AA78C0}" destId="{E11E667E-211E-8B42-B9D4-38AF1410310E}" srcOrd="2" destOrd="0" presId="urn:microsoft.com/office/officeart/2008/layout/LinedList"/>
    <dgm:cxn modelId="{5423C6BF-4FFF-CA4F-964C-31B25897FF62}" type="presParOf" srcId="{74C5FF71-C5FA-3D4C-A389-79F2D6AA78C0}" destId="{C41B7A59-E0AB-C049-9884-FC1F3FAF5D01}" srcOrd="3" destOrd="0" presId="urn:microsoft.com/office/officeart/2008/layout/LinedList"/>
    <dgm:cxn modelId="{45D26802-EEA8-6448-B087-CC397221D0BC}" type="presParOf" srcId="{C41B7A59-E0AB-C049-9884-FC1F3FAF5D01}" destId="{843471B6-88BD-2B41-81A7-FC5A32459309}" srcOrd="0" destOrd="0" presId="urn:microsoft.com/office/officeart/2008/layout/LinedList"/>
    <dgm:cxn modelId="{8139ECBF-459A-1848-95DF-748B7EF4F7B3}" type="presParOf" srcId="{C41B7A59-E0AB-C049-9884-FC1F3FAF5D01}" destId="{6085E1E6-B4B2-DA48-A696-67BCC24035AB}" srcOrd="1" destOrd="0" presId="urn:microsoft.com/office/officeart/2008/layout/LinedList"/>
    <dgm:cxn modelId="{B16A596B-84D7-1B4C-946E-12938D3570BA}" type="presParOf" srcId="{74C5FF71-C5FA-3D4C-A389-79F2D6AA78C0}" destId="{ABF51727-C562-B946-885A-5518AF5D0C9C}" srcOrd="4" destOrd="0" presId="urn:microsoft.com/office/officeart/2008/layout/LinedList"/>
    <dgm:cxn modelId="{7708D117-3F19-2745-A600-2FF34721F94C}" type="presParOf" srcId="{74C5FF71-C5FA-3D4C-A389-79F2D6AA78C0}" destId="{7E4F0719-1B01-5744-84FB-000669B7F571}" srcOrd="5" destOrd="0" presId="urn:microsoft.com/office/officeart/2008/layout/LinedList"/>
    <dgm:cxn modelId="{2B0150DB-E9BD-ED41-9D91-4EFBDE996F85}" type="presParOf" srcId="{7E4F0719-1B01-5744-84FB-000669B7F571}" destId="{B48122B6-0531-5240-B724-91B9C090BCFF}" srcOrd="0" destOrd="0" presId="urn:microsoft.com/office/officeart/2008/layout/LinedList"/>
    <dgm:cxn modelId="{183DC5E0-EAB8-F746-9A35-3AE06E8580EA}" type="presParOf" srcId="{7E4F0719-1B01-5744-84FB-000669B7F571}" destId="{50B0AF5A-51B5-5346-9507-85D694362B28}" srcOrd="1" destOrd="0" presId="urn:microsoft.com/office/officeart/2008/layout/LinedList"/>
    <dgm:cxn modelId="{2C2ECC5B-6621-6B4A-A48E-823EE9C7C256}" type="presParOf" srcId="{74C5FF71-C5FA-3D4C-A389-79F2D6AA78C0}" destId="{BDDE2103-22BD-D547-BD75-93C2B195B987}" srcOrd="6" destOrd="0" presId="urn:microsoft.com/office/officeart/2008/layout/LinedList"/>
    <dgm:cxn modelId="{498878B9-65C5-3F4B-961E-57B38C7A7B55}" type="presParOf" srcId="{74C5FF71-C5FA-3D4C-A389-79F2D6AA78C0}" destId="{D16E11A3-A539-E34F-9FCE-743ECE6E31F7}" srcOrd="7" destOrd="0" presId="urn:microsoft.com/office/officeart/2008/layout/LinedList"/>
    <dgm:cxn modelId="{9FE08B05-7312-3948-A88C-BC9D402962B8}" type="presParOf" srcId="{D16E11A3-A539-E34F-9FCE-743ECE6E31F7}" destId="{849705B7-D316-5D46-B288-46788EE0B9F6}" srcOrd="0" destOrd="0" presId="urn:microsoft.com/office/officeart/2008/layout/LinedList"/>
    <dgm:cxn modelId="{C3C8DC90-5210-9F45-98BA-AB16AA98FDBC}" type="presParOf" srcId="{D16E11A3-A539-E34F-9FCE-743ECE6E31F7}" destId="{8A5AF5D1-395F-114A-947C-142F831CED48}" srcOrd="1" destOrd="0" presId="urn:microsoft.com/office/officeart/2008/layout/LinedList"/>
    <dgm:cxn modelId="{2CA12D71-F12A-B94E-A3AF-F68DF2295E61}" type="presParOf" srcId="{74C5FF71-C5FA-3D4C-A389-79F2D6AA78C0}" destId="{D9B51DCD-1528-F647-A1E9-DD085E37D90E}" srcOrd="8" destOrd="0" presId="urn:microsoft.com/office/officeart/2008/layout/LinedList"/>
    <dgm:cxn modelId="{387E8E44-B9D7-FC4A-B5B2-A35A20B9BEA8}" type="presParOf" srcId="{74C5FF71-C5FA-3D4C-A389-79F2D6AA78C0}" destId="{B16E704A-F4EB-964F-A51F-DB15E99DE3F4}" srcOrd="9" destOrd="0" presId="urn:microsoft.com/office/officeart/2008/layout/LinedList"/>
    <dgm:cxn modelId="{C83CCAD2-6CF6-6F44-926F-A6686ACAF10B}" type="presParOf" srcId="{B16E704A-F4EB-964F-A51F-DB15E99DE3F4}" destId="{7810419F-42DC-0343-978C-38746E810E30}" srcOrd="0" destOrd="0" presId="urn:microsoft.com/office/officeart/2008/layout/LinedList"/>
    <dgm:cxn modelId="{66F0F480-1C98-9146-8BBC-7B735605058B}" type="presParOf" srcId="{B16E704A-F4EB-964F-A51F-DB15E99DE3F4}" destId="{51137DF4-56DB-FA42-9DF5-E9476DC155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34E6DA-612D-4DA4-93AD-4087B0BF1D7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3E3F3-56A2-4AFE-93C6-A6E2CEF8746F}">
      <dgm:prSet/>
      <dgm:spPr/>
      <dgm:t>
        <a:bodyPr/>
        <a:lstStyle/>
        <a:p>
          <a:r>
            <a:rPr kumimoji="1" lang="ko-KR" dirty="0">
              <a:solidFill>
                <a:schemeClr val="tx1"/>
              </a:solidFill>
            </a:rPr>
            <a:t>▪️ </a:t>
          </a:r>
          <a:r>
            <a:rPr kumimoji="1" lang="ko-KR" altLang="en-US" dirty="0">
              <a:solidFill>
                <a:schemeClr val="tx1"/>
              </a:solidFill>
            </a:rPr>
            <a:t>운영체제는 커널과 인터페이스로 나누어짐</a:t>
          </a:r>
          <a:endParaRPr lang="en-US" dirty="0">
            <a:solidFill>
              <a:schemeClr val="tx1"/>
            </a:solidFill>
          </a:endParaRPr>
        </a:p>
      </dgm:t>
    </dgm:pt>
    <dgm:pt modelId="{AB965093-D81D-4123-8CF1-88BDD5C7B686}" type="parTrans" cxnId="{8F918514-596D-41FF-96D6-1A7DDF3D5380}">
      <dgm:prSet/>
      <dgm:spPr/>
      <dgm:t>
        <a:bodyPr/>
        <a:lstStyle/>
        <a:p>
          <a:endParaRPr lang="en-US"/>
        </a:p>
      </dgm:t>
    </dgm:pt>
    <dgm:pt modelId="{254EA7BF-89A0-4378-89C1-612A1ED922E8}" type="sibTrans" cxnId="{8F918514-596D-41FF-96D6-1A7DDF3D5380}">
      <dgm:prSet/>
      <dgm:spPr/>
      <dgm:t>
        <a:bodyPr/>
        <a:lstStyle/>
        <a:p>
          <a:endParaRPr lang="en-US"/>
        </a:p>
      </dgm:t>
    </dgm:pt>
    <dgm:pt modelId="{37202426-E262-481B-889D-3EF90939D609}">
      <dgm:prSet/>
      <dgm:spPr/>
      <dgm:t>
        <a:bodyPr/>
        <a:lstStyle/>
        <a:p>
          <a:r>
            <a:rPr kumimoji="1" lang="ko-KR" dirty="0">
              <a:solidFill>
                <a:schemeClr val="tx1"/>
              </a:solidFill>
            </a:rPr>
            <a:t>▪️ </a:t>
          </a:r>
          <a:r>
            <a:rPr kumimoji="1" lang="ko-KR" altLang="en-US" dirty="0">
              <a:solidFill>
                <a:schemeClr val="tx1"/>
              </a:solidFill>
            </a:rPr>
            <a:t>커널은 운영체제의 핵심 기능을 모아 놓은 것으로 모든 컴퓨터 자원을 관리</a:t>
          </a:r>
          <a:endParaRPr lang="en-US" dirty="0">
            <a:solidFill>
              <a:schemeClr val="tx1"/>
            </a:solidFill>
          </a:endParaRPr>
        </a:p>
      </dgm:t>
    </dgm:pt>
    <dgm:pt modelId="{0D73BC64-6627-4E58-A803-4248B5FF68B3}" type="parTrans" cxnId="{846AAA1D-7C9A-455C-A1CC-EC07EE29E7CA}">
      <dgm:prSet/>
      <dgm:spPr/>
      <dgm:t>
        <a:bodyPr/>
        <a:lstStyle/>
        <a:p>
          <a:endParaRPr lang="en-US"/>
        </a:p>
      </dgm:t>
    </dgm:pt>
    <dgm:pt modelId="{FA1DDB09-F74D-4D16-A605-5EEA518FE2B2}" type="sibTrans" cxnId="{846AAA1D-7C9A-455C-A1CC-EC07EE29E7CA}">
      <dgm:prSet/>
      <dgm:spPr/>
      <dgm:t>
        <a:bodyPr/>
        <a:lstStyle/>
        <a:p>
          <a:endParaRPr lang="en-US"/>
        </a:p>
      </dgm:t>
    </dgm:pt>
    <dgm:pt modelId="{4530832A-9D36-4CDF-B782-B3282D049655}">
      <dgm:prSet/>
      <dgm:spPr/>
      <dgm:t>
        <a:bodyPr/>
        <a:lstStyle/>
        <a:p>
          <a:r>
            <a:rPr kumimoji="1" lang="ko-KR" dirty="0">
              <a:solidFill>
                <a:schemeClr val="tx1"/>
              </a:solidFill>
            </a:rPr>
            <a:t>▪️ </a:t>
          </a:r>
          <a:r>
            <a:rPr kumimoji="1" lang="ko-KR" altLang="en-US" dirty="0">
              <a:solidFill>
                <a:schemeClr val="tx1"/>
              </a:solidFill>
            </a:rPr>
            <a:t>사용자나 응용 프로그램은 커널을 통해서만 컴퓨터 자원에 접근 가능</a:t>
          </a:r>
          <a:endParaRPr lang="en-US" dirty="0">
            <a:solidFill>
              <a:schemeClr val="tx1"/>
            </a:solidFill>
          </a:endParaRPr>
        </a:p>
      </dgm:t>
    </dgm:pt>
    <dgm:pt modelId="{EA6B2C80-A405-4CE6-B738-AF22A544C8D7}" type="parTrans" cxnId="{D15F77C3-695A-4496-8A35-09C5264E69EE}">
      <dgm:prSet/>
      <dgm:spPr/>
      <dgm:t>
        <a:bodyPr/>
        <a:lstStyle/>
        <a:p>
          <a:endParaRPr lang="en-US"/>
        </a:p>
      </dgm:t>
    </dgm:pt>
    <dgm:pt modelId="{6FA7CDC8-5ACE-45F5-B5C7-B5E44309AB85}" type="sibTrans" cxnId="{D15F77C3-695A-4496-8A35-09C5264E69EE}">
      <dgm:prSet/>
      <dgm:spPr/>
      <dgm:t>
        <a:bodyPr/>
        <a:lstStyle/>
        <a:p>
          <a:endParaRPr lang="en-US"/>
        </a:p>
      </dgm:t>
    </dgm:pt>
    <dgm:pt modelId="{707B0680-879F-42FA-9FD0-207773296119}">
      <dgm:prSet/>
      <dgm:spPr/>
      <dgm:t>
        <a:bodyPr/>
        <a:lstStyle/>
        <a:p>
          <a:r>
            <a:rPr kumimoji="1" lang="ko-KR" dirty="0">
              <a:solidFill>
                <a:schemeClr val="tx1"/>
              </a:solidFill>
            </a:rPr>
            <a:t>▪️</a:t>
          </a:r>
          <a:r>
            <a:rPr kumimoji="1" lang="ko-KR" altLang="en-US" dirty="0">
              <a:solidFill>
                <a:schemeClr val="tx1"/>
              </a:solidFill>
            </a:rPr>
            <a:t>어떤 사용자나 응용 프로그램도 컴퓨터 자원에 직접 접근할 수 없음</a:t>
          </a:r>
          <a:endParaRPr lang="en-US" dirty="0">
            <a:solidFill>
              <a:schemeClr val="tx1"/>
            </a:solidFill>
          </a:endParaRPr>
        </a:p>
      </dgm:t>
    </dgm:pt>
    <dgm:pt modelId="{1F5ADF71-CDBA-4181-A7DC-62F34ACE9953}" type="parTrans" cxnId="{7C987EB4-C8AF-4667-8498-D1994CEA32E2}">
      <dgm:prSet/>
      <dgm:spPr/>
      <dgm:t>
        <a:bodyPr/>
        <a:lstStyle/>
        <a:p>
          <a:endParaRPr lang="en-US"/>
        </a:p>
      </dgm:t>
    </dgm:pt>
    <dgm:pt modelId="{1C9E3EF5-56EE-4081-83BC-3C7B25F6A108}" type="sibTrans" cxnId="{7C987EB4-C8AF-4667-8498-D1994CEA32E2}">
      <dgm:prSet/>
      <dgm:spPr/>
      <dgm:t>
        <a:bodyPr/>
        <a:lstStyle/>
        <a:p>
          <a:endParaRPr lang="en-US"/>
        </a:p>
      </dgm:t>
    </dgm:pt>
    <dgm:pt modelId="{99A61AE0-7F3D-DD49-B3C7-7595B0AE51A0}" type="pres">
      <dgm:prSet presAssocID="{6934E6DA-612D-4DA4-93AD-4087B0BF1D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B33F2A-59B5-1349-B530-9891B019EC4A}" type="pres">
      <dgm:prSet presAssocID="{FEA3E3F3-56A2-4AFE-93C6-A6E2CEF8746F}" presName="hierRoot1" presStyleCnt="0"/>
      <dgm:spPr/>
    </dgm:pt>
    <dgm:pt modelId="{A3DAE586-F85D-3047-BF5B-BF0EB422731A}" type="pres">
      <dgm:prSet presAssocID="{FEA3E3F3-56A2-4AFE-93C6-A6E2CEF8746F}" presName="composite" presStyleCnt="0"/>
      <dgm:spPr/>
    </dgm:pt>
    <dgm:pt modelId="{5AB38C8B-CD22-4546-97F4-03FB75211009}" type="pres">
      <dgm:prSet presAssocID="{FEA3E3F3-56A2-4AFE-93C6-A6E2CEF8746F}" presName="background" presStyleLbl="node0" presStyleIdx="0" presStyleCnt="4"/>
      <dgm:spPr/>
    </dgm:pt>
    <dgm:pt modelId="{CEEF372A-20D8-734E-8ED0-310CDE1A9232}" type="pres">
      <dgm:prSet presAssocID="{FEA3E3F3-56A2-4AFE-93C6-A6E2CEF8746F}" presName="text" presStyleLbl="fgAcc0" presStyleIdx="0" presStyleCnt="4">
        <dgm:presLayoutVars>
          <dgm:chPref val="3"/>
        </dgm:presLayoutVars>
      </dgm:prSet>
      <dgm:spPr/>
    </dgm:pt>
    <dgm:pt modelId="{FDC64A83-FDF9-704C-BDC9-A3EB42E308C9}" type="pres">
      <dgm:prSet presAssocID="{FEA3E3F3-56A2-4AFE-93C6-A6E2CEF8746F}" presName="hierChild2" presStyleCnt="0"/>
      <dgm:spPr/>
    </dgm:pt>
    <dgm:pt modelId="{8F81B3D3-3701-1048-9E1B-0973888817D6}" type="pres">
      <dgm:prSet presAssocID="{37202426-E262-481B-889D-3EF90939D609}" presName="hierRoot1" presStyleCnt="0"/>
      <dgm:spPr/>
    </dgm:pt>
    <dgm:pt modelId="{A179C81C-8977-1545-A405-FFB68E34A4A4}" type="pres">
      <dgm:prSet presAssocID="{37202426-E262-481B-889D-3EF90939D609}" presName="composite" presStyleCnt="0"/>
      <dgm:spPr/>
    </dgm:pt>
    <dgm:pt modelId="{685A963A-CBCC-3045-84B6-D282EF786F90}" type="pres">
      <dgm:prSet presAssocID="{37202426-E262-481B-889D-3EF90939D609}" presName="background" presStyleLbl="node0" presStyleIdx="1" presStyleCnt="4"/>
      <dgm:spPr/>
    </dgm:pt>
    <dgm:pt modelId="{2527D33C-C758-B44D-B195-C2A5F06DAC13}" type="pres">
      <dgm:prSet presAssocID="{37202426-E262-481B-889D-3EF90939D609}" presName="text" presStyleLbl="fgAcc0" presStyleIdx="1" presStyleCnt="4">
        <dgm:presLayoutVars>
          <dgm:chPref val="3"/>
        </dgm:presLayoutVars>
      </dgm:prSet>
      <dgm:spPr/>
    </dgm:pt>
    <dgm:pt modelId="{174530E3-40D0-CC48-AC65-AECC7F1D8712}" type="pres">
      <dgm:prSet presAssocID="{37202426-E262-481B-889D-3EF90939D609}" presName="hierChild2" presStyleCnt="0"/>
      <dgm:spPr/>
    </dgm:pt>
    <dgm:pt modelId="{2CCDD4F8-EB8C-8147-A841-0D991FE28F34}" type="pres">
      <dgm:prSet presAssocID="{4530832A-9D36-4CDF-B782-B3282D049655}" presName="hierRoot1" presStyleCnt="0"/>
      <dgm:spPr/>
    </dgm:pt>
    <dgm:pt modelId="{8A237D41-EC39-7F40-ADDC-34721D642834}" type="pres">
      <dgm:prSet presAssocID="{4530832A-9D36-4CDF-B782-B3282D049655}" presName="composite" presStyleCnt="0"/>
      <dgm:spPr/>
    </dgm:pt>
    <dgm:pt modelId="{003B6F8A-EDBF-924D-B020-46D35F9212AC}" type="pres">
      <dgm:prSet presAssocID="{4530832A-9D36-4CDF-B782-B3282D049655}" presName="background" presStyleLbl="node0" presStyleIdx="2" presStyleCnt="4"/>
      <dgm:spPr/>
    </dgm:pt>
    <dgm:pt modelId="{78757336-CC07-D545-97D5-D831FA00358C}" type="pres">
      <dgm:prSet presAssocID="{4530832A-9D36-4CDF-B782-B3282D049655}" presName="text" presStyleLbl="fgAcc0" presStyleIdx="2" presStyleCnt="4">
        <dgm:presLayoutVars>
          <dgm:chPref val="3"/>
        </dgm:presLayoutVars>
      </dgm:prSet>
      <dgm:spPr/>
    </dgm:pt>
    <dgm:pt modelId="{A06E0707-9794-434C-81F4-31215817CB18}" type="pres">
      <dgm:prSet presAssocID="{4530832A-9D36-4CDF-B782-B3282D049655}" presName="hierChild2" presStyleCnt="0"/>
      <dgm:spPr/>
    </dgm:pt>
    <dgm:pt modelId="{019D52B9-BEE6-9D45-8EAE-E36D8A3AD6C1}" type="pres">
      <dgm:prSet presAssocID="{707B0680-879F-42FA-9FD0-207773296119}" presName="hierRoot1" presStyleCnt="0"/>
      <dgm:spPr/>
    </dgm:pt>
    <dgm:pt modelId="{3319A911-9A9E-194A-B6C1-B0C77C7B2009}" type="pres">
      <dgm:prSet presAssocID="{707B0680-879F-42FA-9FD0-207773296119}" presName="composite" presStyleCnt="0"/>
      <dgm:spPr/>
    </dgm:pt>
    <dgm:pt modelId="{3AE2B2C9-8991-8143-BD20-27C2E1475507}" type="pres">
      <dgm:prSet presAssocID="{707B0680-879F-42FA-9FD0-207773296119}" presName="background" presStyleLbl="node0" presStyleIdx="3" presStyleCnt="4"/>
      <dgm:spPr/>
    </dgm:pt>
    <dgm:pt modelId="{891B4F8D-73AD-F547-8AAA-FAE0F3CAF462}" type="pres">
      <dgm:prSet presAssocID="{707B0680-879F-42FA-9FD0-207773296119}" presName="text" presStyleLbl="fgAcc0" presStyleIdx="3" presStyleCnt="4">
        <dgm:presLayoutVars>
          <dgm:chPref val="3"/>
        </dgm:presLayoutVars>
      </dgm:prSet>
      <dgm:spPr/>
    </dgm:pt>
    <dgm:pt modelId="{E813EBBE-DB0B-8C4E-BEF7-95DCA271A93A}" type="pres">
      <dgm:prSet presAssocID="{707B0680-879F-42FA-9FD0-207773296119}" presName="hierChild2" presStyleCnt="0"/>
      <dgm:spPr/>
    </dgm:pt>
  </dgm:ptLst>
  <dgm:cxnLst>
    <dgm:cxn modelId="{8F918514-596D-41FF-96D6-1A7DDF3D5380}" srcId="{6934E6DA-612D-4DA4-93AD-4087B0BF1D7E}" destId="{FEA3E3F3-56A2-4AFE-93C6-A6E2CEF8746F}" srcOrd="0" destOrd="0" parTransId="{AB965093-D81D-4123-8CF1-88BDD5C7B686}" sibTransId="{254EA7BF-89A0-4378-89C1-612A1ED922E8}"/>
    <dgm:cxn modelId="{846AAA1D-7C9A-455C-A1CC-EC07EE29E7CA}" srcId="{6934E6DA-612D-4DA4-93AD-4087B0BF1D7E}" destId="{37202426-E262-481B-889D-3EF90939D609}" srcOrd="1" destOrd="0" parTransId="{0D73BC64-6627-4E58-A803-4248B5FF68B3}" sibTransId="{FA1DDB09-F74D-4D16-A605-5EEA518FE2B2}"/>
    <dgm:cxn modelId="{188F223E-34CC-E848-A80B-AA2E2598C51B}" type="presOf" srcId="{37202426-E262-481B-889D-3EF90939D609}" destId="{2527D33C-C758-B44D-B195-C2A5F06DAC13}" srcOrd="0" destOrd="0" presId="urn:microsoft.com/office/officeart/2005/8/layout/hierarchy1"/>
    <dgm:cxn modelId="{ADD6F34C-AAB7-3B47-B933-7300A7E348B9}" type="presOf" srcId="{707B0680-879F-42FA-9FD0-207773296119}" destId="{891B4F8D-73AD-F547-8AAA-FAE0F3CAF462}" srcOrd="0" destOrd="0" presId="urn:microsoft.com/office/officeart/2005/8/layout/hierarchy1"/>
    <dgm:cxn modelId="{C94FAAA8-D08C-C74B-B086-DD2DC6D9750B}" type="presOf" srcId="{4530832A-9D36-4CDF-B782-B3282D049655}" destId="{78757336-CC07-D545-97D5-D831FA00358C}" srcOrd="0" destOrd="0" presId="urn:microsoft.com/office/officeart/2005/8/layout/hierarchy1"/>
    <dgm:cxn modelId="{2B51B3A8-ABF0-6E4C-98D5-D7135E5ED784}" type="presOf" srcId="{FEA3E3F3-56A2-4AFE-93C6-A6E2CEF8746F}" destId="{CEEF372A-20D8-734E-8ED0-310CDE1A9232}" srcOrd="0" destOrd="0" presId="urn:microsoft.com/office/officeart/2005/8/layout/hierarchy1"/>
    <dgm:cxn modelId="{7C987EB4-C8AF-4667-8498-D1994CEA32E2}" srcId="{6934E6DA-612D-4DA4-93AD-4087B0BF1D7E}" destId="{707B0680-879F-42FA-9FD0-207773296119}" srcOrd="3" destOrd="0" parTransId="{1F5ADF71-CDBA-4181-A7DC-62F34ACE9953}" sibTransId="{1C9E3EF5-56EE-4081-83BC-3C7B25F6A108}"/>
    <dgm:cxn modelId="{D15F77C3-695A-4496-8A35-09C5264E69EE}" srcId="{6934E6DA-612D-4DA4-93AD-4087B0BF1D7E}" destId="{4530832A-9D36-4CDF-B782-B3282D049655}" srcOrd="2" destOrd="0" parTransId="{EA6B2C80-A405-4CE6-B738-AF22A544C8D7}" sibTransId="{6FA7CDC8-5ACE-45F5-B5C7-B5E44309AB85}"/>
    <dgm:cxn modelId="{98E763C7-78FF-3C47-8A2F-3004A2F33E3E}" type="presOf" srcId="{6934E6DA-612D-4DA4-93AD-4087B0BF1D7E}" destId="{99A61AE0-7F3D-DD49-B3C7-7595B0AE51A0}" srcOrd="0" destOrd="0" presId="urn:microsoft.com/office/officeart/2005/8/layout/hierarchy1"/>
    <dgm:cxn modelId="{901B8434-F424-554D-9595-04B38FDE56F0}" type="presParOf" srcId="{99A61AE0-7F3D-DD49-B3C7-7595B0AE51A0}" destId="{C3B33F2A-59B5-1349-B530-9891B019EC4A}" srcOrd="0" destOrd="0" presId="urn:microsoft.com/office/officeart/2005/8/layout/hierarchy1"/>
    <dgm:cxn modelId="{956DA4ED-C6B1-8641-A91C-30B75AC6CA35}" type="presParOf" srcId="{C3B33F2A-59B5-1349-B530-9891B019EC4A}" destId="{A3DAE586-F85D-3047-BF5B-BF0EB422731A}" srcOrd="0" destOrd="0" presId="urn:microsoft.com/office/officeart/2005/8/layout/hierarchy1"/>
    <dgm:cxn modelId="{20C1FF15-BA4A-0748-813C-D2D5EF0820FB}" type="presParOf" srcId="{A3DAE586-F85D-3047-BF5B-BF0EB422731A}" destId="{5AB38C8B-CD22-4546-97F4-03FB75211009}" srcOrd="0" destOrd="0" presId="urn:microsoft.com/office/officeart/2005/8/layout/hierarchy1"/>
    <dgm:cxn modelId="{4BA0E0D2-28E2-014F-92D9-F85905954EA9}" type="presParOf" srcId="{A3DAE586-F85D-3047-BF5B-BF0EB422731A}" destId="{CEEF372A-20D8-734E-8ED0-310CDE1A9232}" srcOrd="1" destOrd="0" presId="urn:microsoft.com/office/officeart/2005/8/layout/hierarchy1"/>
    <dgm:cxn modelId="{AE74551C-C1B8-0A48-BD94-248770CA48AF}" type="presParOf" srcId="{C3B33F2A-59B5-1349-B530-9891B019EC4A}" destId="{FDC64A83-FDF9-704C-BDC9-A3EB42E308C9}" srcOrd="1" destOrd="0" presId="urn:microsoft.com/office/officeart/2005/8/layout/hierarchy1"/>
    <dgm:cxn modelId="{3C368843-A269-4B4C-B062-C62D1DF64AC1}" type="presParOf" srcId="{99A61AE0-7F3D-DD49-B3C7-7595B0AE51A0}" destId="{8F81B3D3-3701-1048-9E1B-0973888817D6}" srcOrd="1" destOrd="0" presId="urn:microsoft.com/office/officeart/2005/8/layout/hierarchy1"/>
    <dgm:cxn modelId="{05442A4F-C7E7-FD49-93AA-D7D321A95C87}" type="presParOf" srcId="{8F81B3D3-3701-1048-9E1B-0973888817D6}" destId="{A179C81C-8977-1545-A405-FFB68E34A4A4}" srcOrd="0" destOrd="0" presId="urn:microsoft.com/office/officeart/2005/8/layout/hierarchy1"/>
    <dgm:cxn modelId="{099A895E-504F-E549-835E-EAB7D993DDC4}" type="presParOf" srcId="{A179C81C-8977-1545-A405-FFB68E34A4A4}" destId="{685A963A-CBCC-3045-84B6-D282EF786F90}" srcOrd="0" destOrd="0" presId="urn:microsoft.com/office/officeart/2005/8/layout/hierarchy1"/>
    <dgm:cxn modelId="{12BEF7CB-274A-C04C-BB8D-C47EB6AC504E}" type="presParOf" srcId="{A179C81C-8977-1545-A405-FFB68E34A4A4}" destId="{2527D33C-C758-B44D-B195-C2A5F06DAC13}" srcOrd="1" destOrd="0" presId="urn:microsoft.com/office/officeart/2005/8/layout/hierarchy1"/>
    <dgm:cxn modelId="{65775478-411F-EA43-BD94-61443DFC7610}" type="presParOf" srcId="{8F81B3D3-3701-1048-9E1B-0973888817D6}" destId="{174530E3-40D0-CC48-AC65-AECC7F1D8712}" srcOrd="1" destOrd="0" presId="urn:microsoft.com/office/officeart/2005/8/layout/hierarchy1"/>
    <dgm:cxn modelId="{4977CD9D-73C4-6E4F-A31B-152812AB0D65}" type="presParOf" srcId="{99A61AE0-7F3D-DD49-B3C7-7595B0AE51A0}" destId="{2CCDD4F8-EB8C-8147-A841-0D991FE28F34}" srcOrd="2" destOrd="0" presId="urn:microsoft.com/office/officeart/2005/8/layout/hierarchy1"/>
    <dgm:cxn modelId="{6EE4E5FB-3035-DB4A-B6AB-9525D2DF844E}" type="presParOf" srcId="{2CCDD4F8-EB8C-8147-A841-0D991FE28F34}" destId="{8A237D41-EC39-7F40-ADDC-34721D642834}" srcOrd="0" destOrd="0" presId="urn:microsoft.com/office/officeart/2005/8/layout/hierarchy1"/>
    <dgm:cxn modelId="{7E0A5F1A-6146-9347-9240-9C12D1AE98C3}" type="presParOf" srcId="{8A237D41-EC39-7F40-ADDC-34721D642834}" destId="{003B6F8A-EDBF-924D-B020-46D35F9212AC}" srcOrd="0" destOrd="0" presId="urn:microsoft.com/office/officeart/2005/8/layout/hierarchy1"/>
    <dgm:cxn modelId="{B6E98BD2-3B5D-B748-ACEA-E002C0AD5385}" type="presParOf" srcId="{8A237D41-EC39-7F40-ADDC-34721D642834}" destId="{78757336-CC07-D545-97D5-D831FA00358C}" srcOrd="1" destOrd="0" presId="urn:microsoft.com/office/officeart/2005/8/layout/hierarchy1"/>
    <dgm:cxn modelId="{F1ECC97D-BA03-4B40-9D81-9F0D247B9B90}" type="presParOf" srcId="{2CCDD4F8-EB8C-8147-A841-0D991FE28F34}" destId="{A06E0707-9794-434C-81F4-31215817CB18}" srcOrd="1" destOrd="0" presId="urn:microsoft.com/office/officeart/2005/8/layout/hierarchy1"/>
    <dgm:cxn modelId="{9A15CFC1-BE38-9549-9130-7872C7344671}" type="presParOf" srcId="{99A61AE0-7F3D-DD49-B3C7-7595B0AE51A0}" destId="{019D52B9-BEE6-9D45-8EAE-E36D8A3AD6C1}" srcOrd="3" destOrd="0" presId="urn:microsoft.com/office/officeart/2005/8/layout/hierarchy1"/>
    <dgm:cxn modelId="{0DD10D32-84A0-0741-96AF-FF0F264B41A5}" type="presParOf" srcId="{019D52B9-BEE6-9D45-8EAE-E36D8A3AD6C1}" destId="{3319A911-9A9E-194A-B6C1-B0C77C7B2009}" srcOrd="0" destOrd="0" presId="urn:microsoft.com/office/officeart/2005/8/layout/hierarchy1"/>
    <dgm:cxn modelId="{5AD2789F-8E4B-914F-A17E-7F7256315ABE}" type="presParOf" srcId="{3319A911-9A9E-194A-B6C1-B0C77C7B2009}" destId="{3AE2B2C9-8991-8143-BD20-27C2E1475507}" srcOrd="0" destOrd="0" presId="urn:microsoft.com/office/officeart/2005/8/layout/hierarchy1"/>
    <dgm:cxn modelId="{D3C8728D-B5E7-3242-9904-AA8C1CC1ECAB}" type="presParOf" srcId="{3319A911-9A9E-194A-B6C1-B0C77C7B2009}" destId="{891B4F8D-73AD-F547-8AAA-FAE0F3CAF462}" srcOrd="1" destOrd="0" presId="urn:microsoft.com/office/officeart/2005/8/layout/hierarchy1"/>
    <dgm:cxn modelId="{1C0F9F7F-8AC5-CA4C-BFCE-EF5A5ED36F00}" type="presParOf" srcId="{019D52B9-BEE6-9D45-8EAE-E36D8A3AD6C1}" destId="{E813EBBE-DB0B-8C4E-BEF7-95DCA271A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34E6DA-612D-4DA4-93AD-4087B0BF1D7E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EA3E3F3-56A2-4AFE-93C6-A6E2CEF8746F}">
      <dgm:prSet/>
      <dgm:spPr/>
      <dgm:t>
        <a:bodyPr/>
        <a:lstStyle/>
        <a:p>
          <a:r>
            <a:rPr kumimoji="1" lang="ko-KR" dirty="0"/>
            <a:t>▪️ </a:t>
          </a:r>
          <a:r>
            <a:rPr kumimoji="1" lang="ko-KR" altLang="en-US" dirty="0"/>
            <a:t>자원 관리</a:t>
          </a:r>
          <a:endParaRPr kumimoji="1" lang="en-US" altLang="ko-KR" dirty="0"/>
        </a:p>
        <a:p>
          <a:r>
            <a:rPr kumimoji="1" lang="en-US" dirty="0"/>
            <a:t>	</a:t>
          </a:r>
          <a:r>
            <a:rPr kumimoji="1" lang="ko-KR" altLang="en-US" dirty="0"/>
            <a:t>▫️ 컴퓨터 시스템 자원을 응용 프로그램에 나눠주어 사용자가 원활히 작업하게 함</a:t>
          </a:r>
          <a:endParaRPr kumimoji="1" lang="en-US" altLang="ko-KR" dirty="0"/>
        </a:p>
        <a:p>
          <a:r>
            <a:rPr kumimoji="1" lang="en-US" dirty="0"/>
            <a:t>	</a:t>
          </a:r>
          <a:r>
            <a:rPr kumimoji="1" lang="ko-KR" altLang="en-US" dirty="0"/>
            <a:t>▫️ 자원 요청한 프로그램이 여러 개면 적당한 순서로 자원 배분하고 적절한 시점에 자원 </a:t>
          </a:r>
          <a:r>
            <a:rPr kumimoji="1" lang="en-US" altLang="ko-KR" dirty="0"/>
            <a:t>	     </a:t>
          </a:r>
          <a:r>
            <a:rPr kumimoji="1" lang="ko-KR" altLang="en-US" dirty="0"/>
            <a:t>회수하여 다른 응용 프로그램에 </a:t>
          </a:r>
          <a:r>
            <a:rPr kumimoji="1" lang="ko-KR" altLang="en-US" dirty="0" err="1"/>
            <a:t>나눠줌</a:t>
          </a:r>
          <a:endParaRPr lang="en-US" dirty="0"/>
        </a:p>
      </dgm:t>
    </dgm:pt>
    <dgm:pt modelId="{AB965093-D81D-4123-8CF1-88BDD5C7B686}" type="parTrans" cxnId="{8F918514-596D-41FF-96D6-1A7DDF3D5380}">
      <dgm:prSet/>
      <dgm:spPr/>
      <dgm:t>
        <a:bodyPr/>
        <a:lstStyle/>
        <a:p>
          <a:endParaRPr lang="en-US"/>
        </a:p>
      </dgm:t>
    </dgm:pt>
    <dgm:pt modelId="{254EA7BF-89A0-4378-89C1-612A1ED922E8}" type="sibTrans" cxnId="{8F918514-596D-41FF-96D6-1A7DDF3D5380}">
      <dgm:prSet/>
      <dgm:spPr/>
      <dgm:t>
        <a:bodyPr/>
        <a:lstStyle/>
        <a:p>
          <a:endParaRPr lang="en-US"/>
        </a:p>
      </dgm:t>
    </dgm:pt>
    <dgm:pt modelId="{37202426-E262-481B-889D-3EF90939D609}">
      <dgm:prSet/>
      <dgm:spPr/>
      <dgm:t>
        <a:bodyPr/>
        <a:lstStyle/>
        <a:p>
          <a:r>
            <a:rPr kumimoji="1" lang="ko-KR"/>
            <a:t>▪️ </a:t>
          </a:r>
          <a:r>
            <a:rPr kumimoji="1" lang="ko-KR" altLang="en-US"/>
            <a:t>자원 보호</a:t>
          </a:r>
          <a:endParaRPr kumimoji="1" lang="en-US" altLang="ko-KR"/>
        </a:p>
        <a:p>
          <a:r>
            <a:rPr kumimoji="1" lang="en-US"/>
            <a:t>	</a:t>
          </a:r>
          <a:r>
            <a:rPr kumimoji="1" lang="ko-KR" altLang="en-US"/>
            <a:t>▫️ 비정상적 작업으로부터 컴퓨터 자원 보호</a:t>
          </a:r>
          <a:endParaRPr lang="en-US"/>
        </a:p>
      </dgm:t>
    </dgm:pt>
    <dgm:pt modelId="{0D73BC64-6627-4E58-A803-4248B5FF68B3}" type="parTrans" cxnId="{846AAA1D-7C9A-455C-A1CC-EC07EE29E7CA}">
      <dgm:prSet/>
      <dgm:spPr/>
      <dgm:t>
        <a:bodyPr/>
        <a:lstStyle/>
        <a:p>
          <a:endParaRPr lang="en-US"/>
        </a:p>
      </dgm:t>
    </dgm:pt>
    <dgm:pt modelId="{FA1DDB09-F74D-4D16-A605-5EEA518FE2B2}" type="sibTrans" cxnId="{846AAA1D-7C9A-455C-A1CC-EC07EE29E7CA}">
      <dgm:prSet/>
      <dgm:spPr/>
      <dgm:t>
        <a:bodyPr/>
        <a:lstStyle/>
        <a:p>
          <a:endParaRPr lang="en-US"/>
        </a:p>
      </dgm:t>
    </dgm:pt>
    <dgm:pt modelId="{4530832A-9D36-4CDF-B782-B3282D049655}">
      <dgm:prSet/>
      <dgm:spPr/>
      <dgm:t>
        <a:bodyPr/>
        <a:lstStyle/>
        <a:p>
          <a:r>
            <a:rPr kumimoji="1" lang="ko-KR"/>
            <a:t>▪️ </a:t>
          </a:r>
          <a:r>
            <a:rPr kumimoji="1" lang="en-US" altLang="ko-KR"/>
            <a:t>H/W</a:t>
          </a:r>
          <a:r>
            <a:rPr kumimoji="1" lang="ko-KR" altLang="en-US"/>
            <a:t> 인터페이스 제공</a:t>
          </a:r>
          <a:endParaRPr kumimoji="1" lang="en-US" altLang="ko-KR"/>
        </a:p>
        <a:p>
          <a:r>
            <a:rPr kumimoji="1" lang="en-US"/>
            <a:t>	</a:t>
          </a:r>
          <a:r>
            <a:rPr kumimoji="1" lang="ko-KR" altLang="en-US"/>
            <a:t>▫️ 사용자가 복잡한 과정 없이 다양한 장치를 사용할 수 있게 하드웨어 인터페이스 제공</a:t>
          </a:r>
          <a:endParaRPr kumimoji="1" lang="en-US" altLang="ko-KR"/>
        </a:p>
        <a:p>
          <a:r>
            <a:rPr lang="en-US"/>
            <a:t>	</a:t>
          </a:r>
          <a:r>
            <a:rPr kumimoji="1" lang="ko-KR" altLang="en-US"/>
            <a:t>▫️ </a:t>
          </a:r>
          <a:r>
            <a:rPr kumimoji="1" lang="en-US" altLang="ko-KR"/>
            <a:t>CPU,</a:t>
          </a:r>
          <a:r>
            <a:rPr kumimoji="1" lang="ko-KR" altLang="en-US"/>
            <a:t> 메모리</a:t>
          </a:r>
          <a:r>
            <a:rPr kumimoji="1" lang="en-US" altLang="ko-KR"/>
            <a:t>,</a:t>
          </a:r>
          <a:r>
            <a:rPr kumimoji="1" lang="ko-KR" altLang="en-US"/>
            <a:t> 키보드</a:t>
          </a:r>
          <a:r>
            <a:rPr kumimoji="1" lang="en-US" altLang="ko-KR"/>
            <a:t>,</a:t>
          </a:r>
          <a:r>
            <a:rPr kumimoji="1" lang="ko-KR" altLang="en-US"/>
            <a:t> 마우스 같은 다양한 하드웨어를 일관된 방법으로 사용하도록 지원</a:t>
          </a:r>
          <a:endParaRPr lang="en-US"/>
        </a:p>
      </dgm:t>
    </dgm:pt>
    <dgm:pt modelId="{EA6B2C80-A405-4CE6-B738-AF22A544C8D7}" type="parTrans" cxnId="{D15F77C3-695A-4496-8A35-09C5264E69EE}">
      <dgm:prSet/>
      <dgm:spPr/>
      <dgm:t>
        <a:bodyPr/>
        <a:lstStyle/>
        <a:p>
          <a:endParaRPr lang="en-US"/>
        </a:p>
      </dgm:t>
    </dgm:pt>
    <dgm:pt modelId="{6FA7CDC8-5ACE-45F5-B5C7-B5E44309AB85}" type="sibTrans" cxnId="{D15F77C3-695A-4496-8A35-09C5264E69EE}">
      <dgm:prSet/>
      <dgm:spPr/>
      <dgm:t>
        <a:bodyPr/>
        <a:lstStyle/>
        <a:p>
          <a:endParaRPr lang="en-US"/>
        </a:p>
      </dgm:t>
    </dgm:pt>
    <dgm:pt modelId="{707B0680-879F-42FA-9FD0-207773296119}">
      <dgm:prSet/>
      <dgm:spPr/>
      <dgm:t>
        <a:bodyPr/>
        <a:lstStyle/>
        <a:p>
          <a:r>
            <a:rPr kumimoji="1" lang="ko-KR" dirty="0"/>
            <a:t>▪️ </a:t>
          </a:r>
          <a:r>
            <a:rPr kumimoji="1" lang="en-US" altLang="ko-KR" dirty="0"/>
            <a:t>User Interface </a:t>
          </a:r>
          <a:r>
            <a:rPr kumimoji="1" lang="ko-KR" altLang="en-US" dirty="0"/>
            <a:t>제공</a:t>
          </a:r>
          <a:endParaRPr kumimoji="1" lang="en-US" altLang="ko-KR" dirty="0"/>
        </a:p>
        <a:p>
          <a:r>
            <a:rPr kumimoji="1" lang="en-US" dirty="0"/>
            <a:t>	</a:t>
          </a:r>
          <a:r>
            <a:rPr kumimoji="1" lang="ko-KR" altLang="en-US" dirty="0"/>
            <a:t>▫️ 사용자가 운영체제를 편리하게 사용하도록 지원 </a:t>
          </a:r>
          <a:endParaRPr kumimoji="1" lang="en-US" altLang="ko-KR" dirty="0"/>
        </a:p>
        <a:p>
          <a:r>
            <a:rPr kumimoji="1" lang="en-US" dirty="0"/>
            <a:t>	</a:t>
          </a:r>
          <a:r>
            <a:rPr kumimoji="1" lang="ko-KR" altLang="en-US" dirty="0"/>
            <a:t>예</a:t>
          </a:r>
          <a:r>
            <a:rPr kumimoji="1" lang="en-US" altLang="ko-KR" dirty="0"/>
            <a:t>)</a:t>
          </a:r>
          <a:r>
            <a:rPr kumimoji="1" lang="ko-KR" altLang="en-US" dirty="0"/>
            <a:t> 윈도우의 그래픽 사용자 인터페이스 </a:t>
          </a:r>
          <a:r>
            <a:rPr kumimoji="1" lang="en-US" altLang="ko-KR" dirty="0"/>
            <a:t>(GUI)</a:t>
          </a:r>
          <a:endParaRPr lang="en-US" dirty="0"/>
        </a:p>
      </dgm:t>
    </dgm:pt>
    <dgm:pt modelId="{1F5ADF71-CDBA-4181-A7DC-62F34ACE9953}" type="parTrans" cxnId="{7C987EB4-C8AF-4667-8498-D1994CEA32E2}">
      <dgm:prSet/>
      <dgm:spPr/>
      <dgm:t>
        <a:bodyPr/>
        <a:lstStyle/>
        <a:p>
          <a:endParaRPr lang="en-US"/>
        </a:p>
      </dgm:t>
    </dgm:pt>
    <dgm:pt modelId="{1C9E3EF5-56EE-4081-83BC-3C7B25F6A108}" type="sibTrans" cxnId="{7C987EB4-C8AF-4667-8498-D1994CEA32E2}">
      <dgm:prSet/>
      <dgm:spPr/>
      <dgm:t>
        <a:bodyPr/>
        <a:lstStyle/>
        <a:p>
          <a:endParaRPr lang="en-US"/>
        </a:p>
      </dgm:t>
    </dgm:pt>
    <dgm:pt modelId="{7BC07EB8-09FF-4D4D-9590-A9E611C65A45}" type="pres">
      <dgm:prSet presAssocID="{6934E6DA-612D-4DA4-93AD-4087B0BF1D7E}" presName="vert0" presStyleCnt="0">
        <dgm:presLayoutVars>
          <dgm:dir/>
          <dgm:animOne val="branch"/>
          <dgm:animLvl val="lvl"/>
        </dgm:presLayoutVars>
      </dgm:prSet>
      <dgm:spPr/>
    </dgm:pt>
    <dgm:pt modelId="{2166034A-58CA-1742-B1C2-861F7379793B}" type="pres">
      <dgm:prSet presAssocID="{FEA3E3F3-56A2-4AFE-93C6-A6E2CEF8746F}" presName="thickLine" presStyleLbl="alignNode1" presStyleIdx="0" presStyleCnt="4"/>
      <dgm:spPr/>
    </dgm:pt>
    <dgm:pt modelId="{1853CEF5-1C06-2A4C-A83A-229FA84C1CD6}" type="pres">
      <dgm:prSet presAssocID="{FEA3E3F3-56A2-4AFE-93C6-A6E2CEF8746F}" presName="horz1" presStyleCnt="0"/>
      <dgm:spPr/>
    </dgm:pt>
    <dgm:pt modelId="{5DC31052-B056-4048-9D10-80D31C38C885}" type="pres">
      <dgm:prSet presAssocID="{FEA3E3F3-56A2-4AFE-93C6-A6E2CEF8746F}" presName="tx1" presStyleLbl="revTx" presStyleIdx="0" presStyleCnt="4"/>
      <dgm:spPr/>
    </dgm:pt>
    <dgm:pt modelId="{EA7209F5-AE9F-5B41-9033-F8C51571C856}" type="pres">
      <dgm:prSet presAssocID="{FEA3E3F3-56A2-4AFE-93C6-A6E2CEF8746F}" presName="vert1" presStyleCnt="0"/>
      <dgm:spPr/>
    </dgm:pt>
    <dgm:pt modelId="{EDC92132-889E-1C4F-A51B-F5FA3BC5157A}" type="pres">
      <dgm:prSet presAssocID="{37202426-E262-481B-889D-3EF90939D609}" presName="thickLine" presStyleLbl="alignNode1" presStyleIdx="1" presStyleCnt="4"/>
      <dgm:spPr/>
    </dgm:pt>
    <dgm:pt modelId="{4AFCD4B3-B7FB-354E-BE7D-37A42670989A}" type="pres">
      <dgm:prSet presAssocID="{37202426-E262-481B-889D-3EF90939D609}" presName="horz1" presStyleCnt="0"/>
      <dgm:spPr/>
    </dgm:pt>
    <dgm:pt modelId="{B344062D-28B0-C040-B30E-63831ABCEA88}" type="pres">
      <dgm:prSet presAssocID="{37202426-E262-481B-889D-3EF90939D609}" presName="tx1" presStyleLbl="revTx" presStyleIdx="1" presStyleCnt="4"/>
      <dgm:spPr/>
    </dgm:pt>
    <dgm:pt modelId="{B936BEF4-B407-DD41-B64C-FAEDE65578D8}" type="pres">
      <dgm:prSet presAssocID="{37202426-E262-481B-889D-3EF90939D609}" presName="vert1" presStyleCnt="0"/>
      <dgm:spPr/>
    </dgm:pt>
    <dgm:pt modelId="{3B14766F-4A7A-474A-A9CF-14AFED8B69D5}" type="pres">
      <dgm:prSet presAssocID="{4530832A-9D36-4CDF-B782-B3282D049655}" presName="thickLine" presStyleLbl="alignNode1" presStyleIdx="2" presStyleCnt="4"/>
      <dgm:spPr/>
    </dgm:pt>
    <dgm:pt modelId="{9C6D4A63-505B-D84E-B4A5-AF2C088D2CFC}" type="pres">
      <dgm:prSet presAssocID="{4530832A-9D36-4CDF-B782-B3282D049655}" presName="horz1" presStyleCnt="0"/>
      <dgm:spPr/>
    </dgm:pt>
    <dgm:pt modelId="{8C77D019-C3F7-504E-A439-111090C5857C}" type="pres">
      <dgm:prSet presAssocID="{4530832A-9D36-4CDF-B782-B3282D049655}" presName="tx1" presStyleLbl="revTx" presStyleIdx="2" presStyleCnt="4"/>
      <dgm:spPr/>
    </dgm:pt>
    <dgm:pt modelId="{1E314A04-575C-2849-9ACB-F7C1019BC7D8}" type="pres">
      <dgm:prSet presAssocID="{4530832A-9D36-4CDF-B782-B3282D049655}" presName="vert1" presStyleCnt="0"/>
      <dgm:spPr/>
    </dgm:pt>
    <dgm:pt modelId="{F8AFC6A6-2B96-A041-B2EF-4520A24CAB39}" type="pres">
      <dgm:prSet presAssocID="{707B0680-879F-42FA-9FD0-207773296119}" presName="thickLine" presStyleLbl="alignNode1" presStyleIdx="3" presStyleCnt="4"/>
      <dgm:spPr/>
    </dgm:pt>
    <dgm:pt modelId="{626A2843-ECBB-F446-8BF0-99C8B5259C98}" type="pres">
      <dgm:prSet presAssocID="{707B0680-879F-42FA-9FD0-207773296119}" presName="horz1" presStyleCnt="0"/>
      <dgm:spPr/>
    </dgm:pt>
    <dgm:pt modelId="{12590771-147A-E943-825D-FDA9C6C514C1}" type="pres">
      <dgm:prSet presAssocID="{707B0680-879F-42FA-9FD0-207773296119}" presName="tx1" presStyleLbl="revTx" presStyleIdx="3" presStyleCnt="4"/>
      <dgm:spPr/>
    </dgm:pt>
    <dgm:pt modelId="{33187EA2-8883-1D4C-AF31-B3394FD5A8CF}" type="pres">
      <dgm:prSet presAssocID="{707B0680-879F-42FA-9FD0-207773296119}" presName="vert1" presStyleCnt="0"/>
      <dgm:spPr/>
    </dgm:pt>
  </dgm:ptLst>
  <dgm:cxnLst>
    <dgm:cxn modelId="{8F918514-596D-41FF-96D6-1A7DDF3D5380}" srcId="{6934E6DA-612D-4DA4-93AD-4087B0BF1D7E}" destId="{FEA3E3F3-56A2-4AFE-93C6-A6E2CEF8746F}" srcOrd="0" destOrd="0" parTransId="{AB965093-D81D-4123-8CF1-88BDD5C7B686}" sibTransId="{254EA7BF-89A0-4378-89C1-612A1ED922E8}"/>
    <dgm:cxn modelId="{3368961D-AC91-D644-A971-366F8DB792F6}" type="presOf" srcId="{FEA3E3F3-56A2-4AFE-93C6-A6E2CEF8746F}" destId="{5DC31052-B056-4048-9D10-80D31C38C885}" srcOrd="0" destOrd="0" presId="urn:microsoft.com/office/officeart/2008/layout/LinedList"/>
    <dgm:cxn modelId="{846AAA1D-7C9A-455C-A1CC-EC07EE29E7CA}" srcId="{6934E6DA-612D-4DA4-93AD-4087B0BF1D7E}" destId="{37202426-E262-481B-889D-3EF90939D609}" srcOrd="1" destOrd="0" parTransId="{0D73BC64-6627-4E58-A803-4248B5FF68B3}" sibTransId="{FA1DDB09-F74D-4D16-A605-5EEA518FE2B2}"/>
    <dgm:cxn modelId="{2EED533A-830D-C545-83BA-112353946E06}" type="presOf" srcId="{6934E6DA-612D-4DA4-93AD-4087B0BF1D7E}" destId="{7BC07EB8-09FF-4D4D-9590-A9E611C65A45}" srcOrd="0" destOrd="0" presId="urn:microsoft.com/office/officeart/2008/layout/LinedList"/>
    <dgm:cxn modelId="{45DEE355-1F50-674F-B348-E156F703ABAB}" type="presOf" srcId="{37202426-E262-481B-889D-3EF90939D609}" destId="{B344062D-28B0-C040-B30E-63831ABCEA88}" srcOrd="0" destOrd="0" presId="urn:microsoft.com/office/officeart/2008/layout/LinedList"/>
    <dgm:cxn modelId="{1C864B76-6FAF-9748-B600-17280E31395E}" type="presOf" srcId="{4530832A-9D36-4CDF-B782-B3282D049655}" destId="{8C77D019-C3F7-504E-A439-111090C5857C}" srcOrd="0" destOrd="0" presId="urn:microsoft.com/office/officeart/2008/layout/LinedList"/>
    <dgm:cxn modelId="{66C6BEB2-76FB-1D43-9965-6D90F435A220}" type="presOf" srcId="{707B0680-879F-42FA-9FD0-207773296119}" destId="{12590771-147A-E943-825D-FDA9C6C514C1}" srcOrd="0" destOrd="0" presId="urn:microsoft.com/office/officeart/2008/layout/LinedList"/>
    <dgm:cxn modelId="{7C987EB4-C8AF-4667-8498-D1994CEA32E2}" srcId="{6934E6DA-612D-4DA4-93AD-4087B0BF1D7E}" destId="{707B0680-879F-42FA-9FD0-207773296119}" srcOrd="3" destOrd="0" parTransId="{1F5ADF71-CDBA-4181-A7DC-62F34ACE9953}" sibTransId="{1C9E3EF5-56EE-4081-83BC-3C7B25F6A108}"/>
    <dgm:cxn modelId="{D15F77C3-695A-4496-8A35-09C5264E69EE}" srcId="{6934E6DA-612D-4DA4-93AD-4087B0BF1D7E}" destId="{4530832A-9D36-4CDF-B782-B3282D049655}" srcOrd="2" destOrd="0" parTransId="{EA6B2C80-A405-4CE6-B738-AF22A544C8D7}" sibTransId="{6FA7CDC8-5ACE-45F5-B5C7-B5E44309AB85}"/>
    <dgm:cxn modelId="{312C2A70-DF06-4D47-8E0A-8A0854DB645E}" type="presParOf" srcId="{7BC07EB8-09FF-4D4D-9590-A9E611C65A45}" destId="{2166034A-58CA-1742-B1C2-861F7379793B}" srcOrd="0" destOrd="0" presId="urn:microsoft.com/office/officeart/2008/layout/LinedList"/>
    <dgm:cxn modelId="{50603A82-AFC6-5E4E-A9A1-0AB1579146F9}" type="presParOf" srcId="{7BC07EB8-09FF-4D4D-9590-A9E611C65A45}" destId="{1853CEF5-1C06-2A4C-A83A-229FA84C1CD6}" srcOrd="1" destOrd="0" presId="urn:microsoft.com/office/officeart/2008/layout/LinedList"/>
    <dgm:cxn modelId="{224D5F42-2AF5-974C-B930-8C3F2B081F16}" type="presParOf" srcId="{1853CEF5-1C06-2A4C-A83A-229FA84C1CD6}" destId="{5DC31052-B056-4048-9D10-80D31C38C885}" srcOrd="0" destOrd="0" presId="urn:microsoft.com/office/officeart/2008/layout/LinedList"/>
    <dgm:cxn modelId="{45C9D2E8-6D5E-F045-950E-9E5CA9CE88DE}" type="presParOf" srcId="{1853CEF5-1C06-2A4C-A83A-229FA84C1CD6}" destId="{EA7209F5-AE9F-5B41-9033-F8C51571C856}" srcOrd="1" destOrd="0" presId="urn:microsoft.com/office/officeart/2008/layout/LinedList"/>
    <dgm:cxn modelId="{1374CC8A-5669-3D4D-9770-B16D29D642ED}" type="presParOf" srcId="{7BC07EB8-09FF-4D4D-9590-A9E611C65A45}" destId="{EDC92132-889E-1C4F-A51B-F5FA3BC5157A}" srcOrd="2" destOrd="0" presId="urn:microsoft.com/office/officeart/2008/layout/LinedList"/>
    <dgm:cxn modelId="{2106BBA5-2317-D64F-A618-92F8FFF958DC}" type="presParOf" srcId="{7BC07EB8-09FF-4D4D-9590-A9E611C65A45}" destId="{4AFCD4B3-B7FB-354E-BE7D-37A42670989A}" srcOrd="3" destOrd="0" presId="urn:microsoft.com/office/officeart/2008/layout/LinedList"/>
    <dgm:cxn modelId="{5570E973-A683-9D4B-A10E-4D652167BF03}" type="presParOf" srcId="{4AFCD4B3-B7FB-354E-BE7D-37A42670989A}" destId="{B344062D-28B0-C040-B30E-63831ABCEA88}" srcOrd="0" destOrd="0" presId="urn:microsoft.com/office/officeart/2008/layout/LinedList"/>
    <dgm:cxn modelId="{98B409FD-ACF9-554F-870C-A8E43403316B}" type="presParOf" srcId="{4AFCD4B3-B7FB-354E-BE7D-37A42670989A}" destId="{B936BEF4-B407-DD41-B64C-FAEDE65578D8}" srcOrd="1" destOrd="0" presId="urn:microsoft.com/office/officeart/2008/layout/LinedList"/>
    <dgm:cxn modelId="{171F1227-59F7-3A44-8759-73FD2936E137}" type="presParOf" srcId="{7BC07EB8-09FF-4D4D-9590-A9E611C65A45}" destId="{3B14766F-4A7A-474A-A9CF-14AFED8B69D5}" srcOrd="4" destOrd="0" presId="urn:microsoft.com/office/officeart/2008/layout/LinedList"/>
    <dgm:cxn modelId="{5AE8F22F-104D-7841-98C6-C994CCF4AC5D}" type="presParOf" srcId="{7BC07EB8-09FF-4D4D-9590-A9E611C65A45}" destId="{9C6D4A63-505B-D84E-B4A5-AF2C088D2CFC}" srcOrd="5" destOrd="0" presId="urn:microsoft.com/office/officeart/2008/layout/LinedList"/>
    <dgm:cxn modelId="{34025278-C21C-0E4E-B77B-94282B4597C4}" type="presParOf" srcId="{9C6D4A63-505B-D84E-B4A5-AF2C088D2CFC}" destId="{8C77D019-C3F7-504E-A439-111090C5857C}" srcOrd="0" destOrd="0" presId="urn:microsoft.com/office/officeart/2008/layout/LinedList"/>
    <dgm:cxn modelId="{BC94BAA5-AEB0-B54B-BA50-C7C43AD8DFCD}" type="presParOf" srcId="{9C6D4A63-505B-D84E-B4A5-AF2C088D2CFC}" destId="{1E314A04-575C-2849-9ACB-F7C1019BC7D8}" srcOrd="1" destOrd="0" presId="urn:microsoft.com/office/officeart/2008/layout/LinedList"/>
    <dgm:cxn modelId="{B75D070B-A0E9-6043-A109-AE4DD28B6F3C}" type="presParOf" srcId="{7BC07EB8-09FF-4D4D-9590-A9E611C65A45}" destId="{F8AFC6A6-2B96-A041-B2EF-4520A24CAB39}" srcOrd="6" destOrd="0" presId="urn:microsoft.com/office/officeart/2008/layout/LinedList"/>
    <dgm:cxn modelId="{8F605DA0-ED66-144C-B259-81FE633D240D}" type="presParOf" srcId="{7BC07EB8-09FF-4D4D-9590-A9E611C65A45}" destId="{626A2843-ECBB-F446-8BF0-99C8B5259C98}" srcOrd="7" destOrd="0" presId="urn:microsoft.com/office/officeart/2008/layout/LinedList"/>
    <dgm:cxn modelId="{53940043-5958-0240-A632-2906B757FCB1}" type="presParOf" srcId="{626A2843-ECBB-F446-8BF0-99C8B5259C98}" destId="{12590771-147A-E943-825D-FDA9C6C514C1}" srcOrd="0" destOrd="0" presId="urn:microsoft.com/office/officeart/2008/layout/LinedList"/>
    <dgm:cxn modelId="{8215D84A-2046-8549-9CF9-2F4BEBE01873}" type="presParOf" srcId="{626A2843-ECBB-F446-8BF0-99C8B5259C98}" destId="{33187EA2-8883-1D4C-AF31-B3394FD5A8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86CAA-62C7-3A4D-BA88-C8545EDB4B35}">
      <dsp:nvSpPr>
        <dsp:cNvPr id="0" name=""/>
        <dsp:cNvSpPr/>
      </dsp:nvSpPr>
      <dsp:spPr>
        <a:xfrm>
          <a:off x="0" y="462"/>
          <a:ext cx="102516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37FE8-2558-3D4D-9310-29B68F3F22E0}">
      <dsp:nvSpPr>
        <dsp:cNvPr id="0" name=""/>
        <dsp:cNvSpPr/>
      </dsp:nvSpPr>
      <dsp:spPr>
        <a:xfrm>
          <a:off x="0" y="462"/>
          <a:ext cx="10251647" cy="75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>
              <a:solidFill>
                <a:schemeClr val="bg1"/>
              </a:solidFill>
            </a:rPr>
            <a:t>▪️ 컴퓨터 전체를 관리 </a:t>
          </a:r>
          <a:r>
            <a:rPr kumimoji="1" lang="en-US" sz="1700" kern="1200" dirty="0">
              <a:solidFill>
                <a:schemeClr val="bg1"/>
              </a:solidFill>
            </a:rPr>
            <a:t>/</a:t>
          </a:r>
          <a:r>
            <a:rPr kumimoji="1" lang="ko-KR" sz="1700" kern="1200" dirty="0">
              <a:solidFill>
                <a:schemeClr val="bg1"/>
              </a:solidFill>
            </a:rPr>
            <a:t> 운영하는 소프트웨어로 모든 소프트웨어 위에 존재하는</a:t>
          </a:r>
          <a:r>
            <a:rPr kumimoji="1" lang="en-US" sz="1700" kern="1200" dirty="0">
              <a:solidFill>
                <a:schemeClr val="bg1"/>
              </a:solidFill>
            </a:rPr>
            <a:t>. </a:t>
          </a:r>
          <a:r>
            <a:rPr kumimoji="1" lang="ko-KR" sz="1700" kern="1200" dirty="0">
              <a:solidFill>
                <a:schemeClr val="bg1"/>
              </a:solidFill>
            </a:rPr>
            <a:t> 최고 소프트웨어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462"/>
        <a:ext cx="10251647" cy="756945"/>
      </dsp:txXfrm>
    </dsp:sp>
    <dsp:sp modelId="{E11E667E-211E-8B42-B9D4-38AF1410310E}">
      <dsp:nvSpPr>
        <dsp:cNvPr id="0" name=""/>
        <dsp:cNvSpPr/>
      </dsp:nvSpPr>
      <dsp:spPr>
        <a:xfrm>
          <a:off x="0" y="757407"/>
          <a:ext cx="102516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471B6-88BD-2B41-81A7-FC5A32459309}">
      <dsp:nvSpPr>
        <dsp:cNvPr id="0" name=""/>
        <dsp:cNvSpPr/>
      </dsp:nvSpPr>
      <dsp:spPr>
        <a:xfrm>
          <a:off x="0" y="757407"/>
          <a:ext cx="10251647" cy="75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>
              <a:solidFill>
                <a:schemeClr val="bg1"/>
              </a:solidFill>
            </a:rPr>
            <a:t>▪️ 컴퓨터를 관리하기 위한 기본 규칙 </a:t>
          </a:r>
          <a:r>
            <a:rPr kumimoji="1" lang="en-US" sz="1700" kern="1200" dirty="0">
              <a:solidFill>
                <a:schemeClr val="bg1"/>
              </a:solidFill>
            </a:rPr>
            <a:t>/</a:t>
          </a:r>
          <a:r>
            <a:rPr kumimoji="1" lang="ko-KR" sz="1700" kern="1200" dirty="0">
              <a:solidFill>
                <a:schemeClr val="bg1"/>
              </a:solidFill>
            </a:rPr>
            <a:t> 절차 규정하여 컴퓨터 내의 모든 하드웨어와 응용 프로그램 관리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757407"/>
        <a:ext cx="10251647" cy="756945"/>
      </dsp:txXfrm>
    </dsp:sp>
    <dsp:sp modelId="{ABF51727-C562-B946-885A-5518AF5D0C9C}">
      <dsp:nvSpPr>
        <dsp:cNvPr id="0" name=""/>
        <dsp:cNvSpPr/>
      </dsp:nvSpPr>
      <dsp:spPr>
        <a:xfrm>
          <a:off x="0" y="1514353"/>
          <a:ext cx="102516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22B6-0531-5240-B724-91B9C090BCFF}">
      <dsp:nvSpPr>
        <dsp:cNvPr id="0" name=""/>
        <dsp:cNvSpPr/>
      </dsp:nvSpPr>
      <dsp:spPr>
        <a:xfrm>
          <a:off x="0" y="1514353"/>
          <a:ext cx="10251647" cy="75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>
              <a:solidFill>
                <a:schemeClr val="bg1"/>
              </a:solidFill>
            </a:rPr>
            <a:t>▪️ 사용자가 자원에 직접 접근 하는 것을 막음으로서</a:t>
          </a:r>
          <a:r>
            <a:rPr kumimoji="1" lang="en-US" sz="1700" kern="1200" dirty="0">
              <a:solidFill>
                <a:schemeClr val="bg1"/>
              </a:solidFill>
            </a:rPr>
            <a:t> </a:t>
          </a:r>
          <a:r>
            <a:rPr kumimoji="1" lang="ko-KR" sz="1700" kern="1200" dirty="0">
              <a:solidFill>
                <a:schemeClr val="bg1"/>
              </a:solidFill>
            </a:rPr>
            <a:t>컴퓨터 자원보호</a:t>
          </a:r>
          <a:r>
            <a:rPr kumimoji="1" lang="en-US" sz="1700" kern="1200" dirty="0">
              <a:solidFill>
                <a:schemeClr val="bg1"/>
              </a:solidFill>
            </a:rPr>
            <a:t>,</a:t>
          </a:r>
          <a:r>
            <a:rPr kumimoji="1" lang="ko-KR" sz="1700" kern="1200" dirty="0">
              <a:solidFill>
                <a:schemeClr val="bg1"/>
              </a:solidFill>
            </a:rPr>
            <a:t> 이를 위해 응용프로그램과 사용자에게서 모든 자원을 숨김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1514353"/>
        <a:ext cx="10251647" cy="756945"/>
      </dsp:txXfrm>
    </dsp:sp>
    <dsp:sp modelId="{BDDE2103-22BD-D547-BD75-93C2B195B987}">
      <dsp:nvSpPr>
        <dsp:cNvPr id="0" name=""/>
        <dsp:cNvSpPr/>
      </dsp:nvSpPr>
      <dsp:spPr>
        <a:xfrm>
          <a:off x="0" y="2271298"/>
          <a:ext cx="102516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05B7-D316-5D46-B288-46788EE0B9F6}">
      <dsp:nvSpPr>
        <dsp:cNvPr id="0" name=""/>
        <dsp:cNvSpPr/>
      </dsp:nvSpPr>
      <dsp:spPr>
        <a:xfrm>
          <a:off x="0" y="2271298"/>
          <a:ext cx="10251647" cy="75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>
              <a:solidFill>
                <a:schemeClr val="bg1"/>
              </a:solidFill>
            </a:rPr>
            <a:t>▪️ 대신 사용자가 자원을 이용할 수 있는 인터페이스 제공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271298"/>
        <a:ext cx="10251647" cy="756945"/>
      </dsp:txXfrm>
    </dsp:sp>
    <dsp:sp modelId="{D9B51DCD-1528-F647-A1E9-DD085E37D90E}">
      <dsp:nvSpPr>
        <dsp:cNvPr id="0" name=""/>
        <dsp:cNvSpPr/>
      </dsp:nvSpPr>
      <dsp:spPr>
        <a:xfrm>
          <a:off x="0" y="3028244"/>
          <a:ext cx="102516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419F-42DC-0343-978C-38746E810E30}">
      <dsp:nvSpPr>
        <dsp:cNvPr id="0" name=""/>
        <dsp:cNvSpPr/>
      </dsp:nvSpPr>
      <dsp:spPr>
        <a:xfrm>
          <a:off x="0" y="3028244"/>
          <a:ext cx="10251647" cy="75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>
              <a:solidFill>
                <a:schemeClr val="bg1"/>
              </a:solidFill>
            </a:rPr>
            <a:t>▪️ 운영체제는 하드웨어의 도움 없이는 작동하기 어려우므로 소프트웨어와 하드웨어의 특성을 모두 갖춘 형태로 운영되며 이를 펌웨어라고 함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3028244"/>
        <a:ext cx="10251647" cy="75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38C8B-CD22-4546-97F4-03FB75211009}">
      <dsp:nvSpPr>
        <dsp:cNvPr id="0" name=""/>
        <dsp:cNvSpPr/>
      </dsp:nvSpPr>
      <dsp:spPr>
        <a:xfrm>
          <a:off x="3003" y="1098788"/>
          <a:ext cx="2144436" cy="136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372A-20D8-734E-8ED0-310CDE1A9232}">
      <dsp:nvSpPr>
        <dsp:cNvPr id="0" name=""/>
        <dsp:cNvSpPr/>
      </dsp:nvSpPr>
      <dsp:spPr>
        <a:xfrm>
          <a:off x="241274" y="1325146"/>
          <a:ext cx="2144436" cy="136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600" kern="1200" dirty="0">
              <a:solidFill>
                <a:schemeClr val="tx1"/>
              </a:solidFill>
            </a:rPr>
            <a:t>▪️ </a:t>
          </a:r>
          <a:r>
            <a:rPr kumimoji="1" lang="ko-KR" altLang="en-US" sz="1600" kern="1200" dirty="0">
              <a:solidFill>
                <a:schemeClr val="tx1"/>
              </a:solidFill>
            </a:rPr>
            <a:t>운영체제는 커널과 인터페이스로 나누어짐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1157" y="1365029"/>
        <a:ext cx="2064670" cy="1281951"/>
      </dsp:txXfrm>
    </dsp:sp>
    <dsp:sp modelId="{685A963A-CBCC-3045-84B6-D282EF786F90}">
      <dsp:nvSpPr>
        <dsp:cNvPr id="0" name=""/>
        <dsp:cNvSpPr/>
      </dsp:nvSpPr>
      <dsp:spPr>
        <a:xfrm>
          <a:off x="2623981" y="1098788"/>
          <a:ext cx="2144436" cy="136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D33C-C758-B44D-B195-C2A5F06DAC13}">
      <dsp:nvSpPr>
        <dsp:cNvPr id="0" name=""/>
        <dsp:cNvSpPr/>
      </dsp:nvSpPr>
      <dsp:spPr>
        <a:xfrm>
          <a:off x="2862251" y="1325146"/>
          <a:ext cx="2144436" cy="136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600" kern="1200" dirty="0">
              <a:solidFill>
                <a:schemeClr val="tx1"/>
              </a:solidFill>
            </a:rPr>
            <a:t>▪️ </a:t>
          </a:r>
          <a:r>
            <a:rPr kumimoji="1" lang="ko-KR" altLang="en-US" sz="1600" kern="1200" dirty="0">
              <a:solidFill>
                <a:schemeClr val="tx1"/>
              </a:solidFill>
            </a:rPr>
            <a:t>커널은 운영체제의 핵심 기능을 모아 놓은 것으로 모든 컴퓨터 자원을 관리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902134" y="1365029"/>
        <a:ext cx="2064670" cy="1281951"/>
      </dsp:txXfrm>
    </dsp:sp>
    <dsp:sp modelId="{003B6F8A-EDBF-924D-B020-46D35F9212AC}">
      <dsp:nvSpPr>
        <dsp:cNvPr id="0" name=""/>
        <dsp:cNvSpPr/>
      </dsp:nvSpPr>
      <dsp:spPr>
        <a:xfrm>
          <a:off x="5244958" y="1098788"/>
          <a:ext cx="2144436" cy="136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57336-CC07-D545-97D5-D831FA00358C}">
      <dsp:nvSpPr>
        <dsp:cNvPr id="0" name=""/>
        <dsp:cNvSpPr/>
      </dsp:nvSpPr>
      <dsp:spPr>
        <a:xfrm>
          <a:off x="5483229" y="1325146"/>
          <a:ext cx="2144436" cy="136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600" kern="1200" dirty="0">
              <a:solidFill>
                <a:schemeClr val="tx1"/>
              </a:solidFill>
            </a:rPr>
            <a:t>▪️ </a:t>
          </a:r>
          <a:r>
            <a:rPr kumimoji="1" lang="ko-KR" altLang="en-US" sz="1600" kern="1200" dirty="0">
              <a:solidFill>
                <a:schemeClr val="tx1"/>
              </a:solidFill>
            </a:rPr>
            <a:t>사용자나 응용 프로그램은 커널을 통해서만 컴퓨터 자원에 접근 가능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523112" y="1365029"/>
        <a:ext cx="2064670" cy="1281951"/>
      </dsp:txXfrm>
    </dsp:sp>
    <dsp:sp modelId="{3AE2B2C9-8991-8143-BD20-27C2E1475507}">
      <dsp:nvSpPr>
        <dsp:cNvPr id="0" name=""/>
        <dsp:cNvSpPr/>
      </dsp:nvSpPr>
      <dsp:spPr>
        <a:xfrm>
          <a:off x="7865936" y="1098788"/>
          <a:ext cx="2144436" cy="136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B4F8D-73AD-F547-8AAA-FAE0F3CAF462}">
      <dsp:nvSpPr>
        <dsp:cNvPr id="0" name=""/>
        <dsp:cNvSpPr/>
      </dsp:nvSpPr>
      <dsp:spPr>
        <a:xfrm>
          <a:off x="8104207" y="1325146"/>
          <a:ext cx="2144436" cy="136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600" kern="1200" dirty="0">
              <a:solidFill>
                <a:schemeClr val="tx1"/>
              </a:solidFill>
            </a:rPr>
            <a:t>▪️</a:t>
          </a:r>
          <a:r>
            <a:rPr kumimoji="1" lang="ko-KR" altLang="en-US" sz="1600" kern="1200" dirty="0">
              <a:solidFill>
                <a:schemeClr val="tx1"/>
              </a:solidFill>
            </a:rPr>
            <a:t>어떤 사용자나 응용 프로그램도 컴퓨터 자원에 직접 접근할 수 없음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144090" y="1365029"/>
        <a:ext cx="2064670" cy="1281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6034A-58CA-1742-B1C2-861F7379793B}">
      <dsp:nvSpPr>
        <dsp:cNvPr id="0" name=""/>
        <dsp:cNvSpPr/>
      </dsp:nvSpPr>
      <dsp:spPr>
        <a:xfrm>
          <a:off x="0" y="0"/>
          <a:ext cx="531421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31052-B056-4048-9D10-80D31C38C885}">
      <dsp:nvSpPr>
        <dsp:cNvPr id="0" name=""/>
        <dsp:cNvSpPr/>
      </dsp:nvSpPr>
      <dsp:spPr>
        <a:xfrm>
          <a:off x="0" y="0"/>
          <a:ext cx="5314219" cy="9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000" kern="1200" dirty="0"/>
            <a:t>▪️ </a:t>
          </a:r>
          <a:r>
            <a:rPr kumimoji="1" lang="ko-KR" altLang="en-US" sz="1000" kern="1200" dirty="0"/>
            <a:t>자원 관리</a:t>
          </a:r>
          <a:endParaRPr kumimoji="1" lang="en-US" altLang="ko-K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 dirty="0"/>
            <a:t>	</a:t>
          </a:r>
          <a:r>
            <a:rPr kumimoji="1" lang="ko-KR" altLang="en-US" sz="1000" kern="1200" dirty="0"/>
            <a:t>▫️ 컴퓨터 시스템 자원을 응용 프로그램에 나눠주어 사용자가 원활히 작업하게 함</a:t>
          </a:r>
          <a:endParaRPr kumimoji="1" lang="en-US" altLang="ko-K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 dirty="0"/>
            <a:t>	</a:t>
          </a:r>
          <a:r>
            <a:rPr kumimoji="1" lang="ko-KR" altLang="en-US" sz="1000" kern="1200" dirty="0"/>
            <a:t>▫️ 자원 요청한 프로그램이 여러 개면 적당한 순서로 자원 배분하고 적절한 시점에 자원 </a:t>
          </a:r>
          <a:r>
            <a:rPr kumimoji="1" lang="en-US" altLang="ko-KR" sz="1000" kern="1200" dirty="0"/>
            <a:t>	     </a:t>
          </a:r>
          <a:r>
            <a:rPr kumimoji="1" lang="ko-KR" altLang="en-US" sz="1000" kern="1200" dirty="0"/>
            <a:t>회수하여 다른 응용 프로그램에 </a:t>
          </a:r>
          <a:r>
            <a:rPr kumimoji="1" lang="ko-KR" altLang="en-US" sz="1000" kern="1200" dirty="0" err="1"/>
            <a:t>나눠줌</a:t>
          </a:r>
          <a:endParaRPr lang="en-US" sz="1000" kern="1200" dirty="0"/>
        </a:p>
      </dsp:txBody>
      <dsp:txXfrm>
        <a:off x="0" y="0"/>
        <a:ext cx="5314219" cy="936845"/>
      </dsp:txXfrm>
    </dsp:sp>
    <dsp:sp modelId="{EDC92132-889E-1C4F-A51B-F5FA3BC5157A}">
      <dsp:nvSpPr>
        <dsp:cNvPr id="0" name=""/>
        <dsp:cNvSpPr/>
      </dsp:nvSpPr>
      <dsp:spPr>
        <a:xfrm>
          <a:off x="0" y="936846"/>
          <a:ext cx="531421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4062D-28B0-C040-B30E-63831ABCEA88}">
      <dsp:nvSpPr>
        <dsp:cNvPr id="0" name=""/>
        <dsp:cNvSpPr/>
      </dsp:nvSpPr>
      <dsp:spPr>
        <a:xfrm>
          <a:off x="0" y="936845"/>
          <a:ext cx="5314219" cy="9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000" kern="1200"/>
            <a:t>▪️ </a:t>
          </a:r>
          <a:r>
            <a:rPr kumimoji="1" lang="ko-KR" altLang="en-US" sz="1000" kern="1200"/>
            <a:t>자원 보호</a:t>
          </a:r>
          <a:endParaRPr kumimoji="1" lang="en-US" altLang="ko-KR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/>
            <a:t>	</a:t>
          </a:r>
          <a:r>
            <a:rPr kumimoji="1" lang="ko-KR" altLang="en-US" sz="1000" kern="1200"/>
            <a:t>▫️ 비정상적 작업으로부터 컴퓨터 자원 보호</a:t>
          </a:r>
          <a:endParaRPr lang="en-US" sz="1000" kern="1200"/>
        </a:p>
      </dsp:txBody>
      <dsp:txXfrm>
        <a:off x="0" y="936845"/>
        <a:ext cx="5314219" cy="936845"/>
      </dsp:txXfrm>
    </dsp:sp>
    <dsp:sp modelId="{3B14766F-4A7A-474A-A9CF-14AFED8B69D5}">
      <dsp:nvSpPr>
        <dsp:cNvPr id="0" name=""/>
        <dsp:cNvSpPr/>
      </dsp:nvSpPr>
      <dsp:spPr>
        <a:xfrm>
          <a:off x="0" y="1873692"/>
          <a:ext cx="531421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7D019-C3F7-504E-A439-111090C5857C}">
      <dsp:nvSpPr>
        <dsp:cNvPr id="0" name=""/>
        <dsp:cNvSpPr/>
      </dsp:nvSpPr>
      <dsp:spPr>
        <a:xfrm>
          <a:off x="0" y="1873691"/>
          <a:ext cx="5314219" cy="9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000" kern="1200"/>
            <a:t>▪️ </a:t>
          </a:r>
          <a:r>
            <a:rPr kumimoji="1" lang="en-US" altLang="ko-KR" sz="1000" kern="1200"/>
            <a:t>H/W</a:t>
          </a:r>
          <a:r>
            <a:rPr kumimoji="1" lang="ko-KR" altLang="en-US" sz="1000" kern="1200"/>
            <a:t> 인터페이스 제공</a:t>
          </a:r>
          <a:endParaRPr kumimoji="1" lang="en-US" altLang="ko-KR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/>
            <a:t>	</a:t>
          </a:r>
          <a:r>
            <a:rPr kumimoji="1" lang="ko-KR" altLang="en-US" sz="1000" kern="1200"/>
            <a:t>▫️ 사용자가 복잡한 과정 없이 다양한 장치를 사용할 수 있게 하드웨어 인터페이스 제공</a:t>
          </a:r>
          <a:endParaRPr kumimoji="1" lang="en-US" altLang="ko-KR" sz="1000" kern="120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	</a:t>
          </a:r>
          <a:r>
            <a:rPr kumimoji="1" lang="ko-KR" altLang="en-US" sz="1000" kern="1200"/>
            <a:t>▫️ </a:t>
          </a:r>
          <a:r>
            <a:rPr kumimoji="1" lang="en-US" altLang="ko-KR" sz="1000" kern="1200"/>
            <a:t>CPU,</a:t>
          </a:r>
          <a:r>
            <a:rPr kumimoji="1" lang="ko-KR" altLang="en-US" sz="1000" kern="1200"/>
            <a:t> 메모리</a:t>
          </a:r>
          <a:r>
            <a:rPr kumimoji="1" lang="en-US" altLang="ko-KR" sz="1000" kern="1200"/>
            <a:t>,</a:t>
          </a:r>
          <a:r>
            <a:rPr kumimoji="1" lang="ko-KR" altLang="en-US" sz="1000" kern="1200"/>
            <a:t> 키보드</a:t>
          </a:r>
          <a:r>
            <a:rPr kumimoji="1" lang="en-US" altLang="ko-KR" sz="1000" kern="1200"/>
            <a:t>,</a:t>
          </a:r>
          <a:r>
            <a:rPr kumimoji="1" lang="ko-KR" altLang="en-US" sz="1000" kern="1200"/>
            <a:t> 마우스 같은 다양한 하드웨어를 일관된 방법으로 사용하도록 지원</a:t>
          </a:r>
          <a:endParaRPr lang="en-US" sz="1000" kern="1200"/>
        </a:p>
      </dsp:txBody>
      <dsp:txXfrm>
        <a:off x="0" y="1873691"/>
        <a:ext cx="5314219" cy="936845"/>
      </dsp:txXfrm>
    </dsp:sp>
    <dsp:sp modelId="{F8AFC6A6-2B96-A041-B2EF-4520A24CAB39}">
      <dsp:nvSpPr>
        <dsp:cNvPr id="0" name=""/>
        <dsp:cNvSpPr/>
      </dsp:nvSpPr>
      <dsp:spPr>
        <a:xfrm>
          <a:off x="0" y="2810537"/>
          <a:ext cx="531421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0771-147A-E943-825D-FDA9C6C514C1}">
      <dsp:nvSpPr>
        <dsp:cNvPr id="0" name=""/>
        <dsp:cNvSpPr/>
      </dsp:nvSpPr>
      <dsp:spPr>
        <a:xfrm>
          <a:off x="0" y="2810537"/>
          <a:ext cx="5314219" cy="9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000" kern="1200" dirty="0"/>
            <a:t>▪️ </a:t>
          </a:r>
          <a:r>
            <a:rPr kumimoji="1" lang="en-US" altLang="ko-KR" sz="1000" kern="1200" dirty="0"/>
            <a:t>User Interface </a:t>
          </a:r>
          <a:r>
            <a:rPr kumimoji="1" lang="ko-KR" altLang="en-US" sz="1000" kern="1200" dirty="0"/>
            <a:t>제공</a:t>
          </a:r>
          <a:endParaRPr kumimoji="1" lang="en-US" altLang="ko-K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 dirty="0"/>
            <a:t>	</a:t>
          </a:r>
          <a:r>
            <a:rPr kumimoji="1" lang="ko-KR" altLang="en-US" sz="1000" kern="1200" dirty="0"/>
            <a:t>▫️ 사용자가 운영체제를 편리하게 사용하도록 지원 </a:t>
          </a:r>
          <a:endParaRPr kumimoji="1" lang="en-US" altLang="ko-K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000" kern="1200" dirty="0"/>
            <a:t>	</a:t>
          </a:r>
          <a:r>
            <a:rPr kumimoji="1" lang="ko-KR" altLang="en-US" sz="1000" kern="1200" dirty="0"/>
            <a:t>예</a:t>
          </a:r>
          <a:r>
            <a:rPr kumimoji="1" lang="en-US" altLang="ko-KR" sz="1000" kern="1200" dirty="0"/>
            <a:t>)</a:t>
          </a:r>
          <a:r>
            <a:rPr kumimoji="1" lang="ko-KR" altLang="en-US" sz="1000" kern="1200" dirty="0"/>
            <a:t> 윈도우의 그래픽 사용자 인터페이스 </a:t>
          </a:r>
          <a:r>
            <a:rPr kumimoji="1" lang="en-US" altLang="ko-KR" sz="1000" kern="1200" dirty="0"/>
            <a:t>(GUI)</a:t>
          </a:r>
          <a:endParaRPr lang="en-US" sz="1000" kern="1200" dirty="0"/>
        </a:p>
      </dsp:txBody>
      <dsp:txXfrm>
        <a:off x="0" y="2810537"/>
        <a:ext cx="5314219" cy="93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0F13-9A4D-0345-8135-30F4952E55FD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56F3-49C1-C74D-9D83-3BDE70A4F5A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26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여기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ppt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파일을 만들기 위한 발표 자료가 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제목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개념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역할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기능을 이해합니다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소개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안녕하세요 여러분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오늘은 운영체제에 대해 이야기하고자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관리하는 소프트웨어입니다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자원을 효율적으로 관리하고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사용자가 컴퓨터를 편리하게 사용할 수 있도록 도와줍니다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운영체제란 무엇입니까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?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Operating System, OS)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는 컴퓨터 시스템의 자원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응용 프로그램 실행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 인터페이스 제공 등의 역할을 수행하는 소프트웨어입니다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 하드웨어와 응용 프로그램 사이에 있는 중개자 역할을 하며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효율적인 운영을 위해 필수적입니다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역할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다음과 같은 다양한 역할을 수행합니다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자원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CPU,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메모리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디스크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등 컴퓨터의 자원을 효율적으로 관리합니다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응용 프로그램 실행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사용자의 요청에 따라 응용 프로그램을 실행합니다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 인터페이스 제공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사용자가 컴퓨터를 편리하게 사용할 수 있도록 그래픽 사용자 인터페이스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GUI)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나 </a:t>
            </a:r>
            <a:r>
              <a:rPr lang="ko-KR" altLang="en-US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명령줄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 인터페이스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CLI)</a:t>
            </a:r>
            <a:r>
              <a:rPr lang="ko-KR" altLang="en-US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를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 제공합니다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보안 제공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시스템과 데이터를 악성 프로그램으로부터 보호합니다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백업 및 복구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데이터를 백업하고 복구합니다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컴퓨터가 네트워크에 연결되어 있는 경우 네트워크를 관리합니다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종류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운영체제에는 다양한 종류가 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가장 대표적인 운영체제는 다음과 같습니다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Windows: Microsoft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개인용 컴퓨터에서 가장 많이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Linux: Linus Torvalds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가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오픈 소스 운영체제이며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서버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장비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임베디드 시스템 등에서 많이 사용됩니다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macOS: Apple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Macintosh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컴퓨터에서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iOS: Apple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iPhone, iPad, iPod touch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Android: Google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스마트폰에서 가장 많이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선택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운영체제를 선택할 때는 다음과 같은 요소를 고려해야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컴퓨터의 사양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컴퓨터의 사양에 맞게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어떤 용도로 사용할 것인지에 따라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예산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예산에 맞게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마무리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오늘은 운영체제에 대해 이야기했습니다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관리하는 소프트웨어이며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효율적인 운영을 위해 필수적입니다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운영체제를 선택할 때는 컴퓨터의 사양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예산 등을 고려해야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C56F3-49C1-C74D-9D83-3BDE70A4F5A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65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여기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ppt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파일을 만들기 위한 발표 자료가 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제목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개념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역할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기능을 이해합니다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프레젠테이션 소개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안녕하세요 여러분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오늘은 운영체제에 대해 이야기하고자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관리하는 소프트웨어입니다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자원을 효율적으로 관리하고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사용자가 컴퓨터를 편리하게 사용할 수 있도록 도와줍니다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운영체제란 무엇입니까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?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Operating System, OS)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는 컴퓨터 시스템의 자원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응용 프로그램 실행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 인터페이스 제공 등의 역할을 수행하는 소프트웨어입니다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 하드웨어와 응용 프로그램 사이에 있는 중개자 역할을 하며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효율적인 운영을 위해 필수적입니다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역할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다음과 같은 다양한 역할을 수행합니다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자원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CPU,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메모리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디스크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등 컴퓨터의 자원을 효율적으로 관리합니다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응용 프로그램 실행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사용자의 요청에 따라 응용 프로그램을 실행합니다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 인터페이스 제공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사용자가 컴퓨터를 편리하게 사용할 수 있도록 그래픽 사용자 인터페이스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GUI)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나 </a:t>
            </a:r>
            <a:r>
              <a:rPr lang="ko-KR" altLang="en-US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명령줄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 인터페이스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(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CLI)</a:t>
            </a:r>
            <a:r>
              <a:rPr lang="ko-KR" altLang="en-US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를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 제공합니다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보안 제공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시스템과 데이터를 악성 프로그램으로부터 보호합니다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백업 및 복구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데이터를 백업하고 복구합니다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관리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컴퓨터가 네트워크에 연결되어 있는 경우 네트워크를 관리합니다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종류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운영체제에는 다양한 종류가 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가장 대표적인 운영체제는 다음과 같습니다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Windows: Microsoft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개인용 컴퓨터에서 가장 많이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Linux: Linus Torvalds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가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오픈 소스 운영체제이며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서버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네트워크 장비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임베디드 시스템 등에서 많이 사용됩니다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macOS: Apple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Macintosh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컴퓨터에서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iOS: Apple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iPhone, iPad, iPod touch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Android: Google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에서 개발한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스마트폰에서 가장 많이 사용되는 운영체제입니다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운영체제의 선택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운영체제를 선택할 때는 다음과 같은 요소를 고려해야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컴퓨터의 사양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컴퓨터의 사양에 맞게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어떤 용도로 사용할 것인지에 따라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예산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예산에 맞게 선택해야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마무리</a:t>
            </a:r>
          </a:p>
          <a:p>
            <a:pPr algn="l"/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오늘은 운영체제에 대해 이야기했습니다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운영체제는 컴퓨터를 관리하는 소프트웨어이며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컴퓨터 시스템의 효율적인 운영을 위해 필수적입니다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운영체제를 선택할 때는 컴퓨터의 사양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사용 목적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예산 등을 고려해야 합니다</a:t>
            </a:r>
            <a:r>
              <a:rPr lang="en-US" altLang="ko-KR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C56F3-49C1-C74D-9D83-3BDE70A4F5A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36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2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5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3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파란색과 빨간색 연기 충돌">
            <a:extLst>
              <a:ext uri="{FF2B5EF4-FFF2-40B4-BE49-F238E27FC236}">
                <a16:creationId xmlns:a16="http://schemas.microsoft.com/office/drawing/2014/main" id="{52B7099D-DC9A-59B5-F5AB-2BA17BCE84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07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8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92E633-023F-4D51-BDB6-6DF0DD54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5E12D-9433-E6F0-9299-95711C9EC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60"/>
            <a:ext cx="7435244" cy="1067530"/>
          </a:xfrm>
        </p:spPr>
        <p:txBody>
          <a:bodyPr anchor="ctr"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01_OperationSystem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601A83-693C-EF44-B1C9-FFCA710D6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892069"/>
            <a:ext cx="5254751" cy="1972900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sz="1400" dirty="0">
                <a:solidFill>
                  <a:srgbClr val="FFFFFF"/>
                </a:solidFill>
              </a:rPr>
              <a:t>Table of Contents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rgbClr val="FFFFFF"/>
                </a:solidFill>
              </a:rPr>
              <a:t>▪️운영체제의 개념</a:t>
            </a:r>
            <a:endParaRPr kumimoji="1" lang="en-US" altLang="ko-KR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rgbClr val="FFFFFF"/>
                </a:solidFill>
              </a:rPr>
              <a:t>▪️운영체제의 역할</a:t>
            </a:r>
            <a:endParaRPr kumimoji="1" lang="en-US" altLang="ko-KR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rgbClr val="FFFFFF"/>
                </a:solidFill>
              </a:rPr>
              <a:t>▪️운영체제의 기능</a:t>
            </a:r>
            <a:endParaRPr kumimoji="1" lang="en-US" altLang="ko-KR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rgbClr val="FFFFFF"/>
                </a:solidFill>
              </a:rPr>
              <a:t>▪️요약</a:t>
            </a:r>
            <a:endParaRPr kumimoji="1" lang="ko-Kore-KR" altLang="en-US" sz="1400" dirty="0">
              <a:solidFill>
                <a:srgbClr val="FFFFFF"/>
              </a:solidFill>
            </a:endParaRPr>
          </a:p>
        </p:txBody>
      </p:sp>
      <p:cxnSp>
        <p:nvCxnSpPr>
          <p:cNvPr id="3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3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6BE5D-2E6D-DDD1-12E9-BF4520923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5073" r="-1" b="-1"/>
          <a:stretch/>
        </p:blipFill>
        <p:spPr>
          <a:xfrm>
            <a:off x="3050" y="0"/>
            <a:ext cx="1218895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8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2E633-023F-4D51-BDB6-6DF0DD54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3A8D98-76FC-0245-164C-405CBFB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7435244" cy="1067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5400" dirty="0">
                <a:solidFill>
                  <a:srgbClr val="FFFFFF"/>
                </a:solidFill>
              </a:rPr>
              <a:t>운영체제의 개념</a:t>
            </a:r>
            <a:endParaRPr kumimoji="1" lang="en-US" altLang="en-US" sz="5400" dirty="0">
              <a:solidFill>
                <a:srgbClr val="FFFFFF"/>
              </a:solidFill>
            </a:endParaRPr>
          </a:p>
        </p:txBody>
      </p:sp>
      <p:cxnSp>
        <p:nvCxnSpPr>
          <p:cNvPr id="2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9">
            <a:extLst>
              <a:ext uri="{FF2B5EF4-FFF2-40B4-BE49-F238E27FC236}">
                <a16:creationId xmlns:a16="http://schemas.microsoft.com/office/drawing/2014/main" id="{BE575A60-FFB4-68EE-C806-23B105582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421249"/>
              </p:ext>
            </p:extLst>
          </p:nvPr>
        </p:nvGraphicFramePr>
        <p:xfrm>
          <a:off x="484145" y="2212876"/>
          <a:ext cx="1025164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8515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6BE5D-2E6D-DDD1-12E9-BF4520923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5073" r="-1" b="-1"/>
          <a:stretch/>
        </p:blipFill>
        <p:spPr>
          <a:xfrm>
            <a:off x="3050" y="0"/>
            <a:ext cx="121889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3A8D98-76FC-0245-164C-405CBFB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7435244" cy="1067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5400" dirty="0"/>
              <a:t>운영체제의 정의</a:t>
            </a:r>
            <a:endParaRPr kumimoji="1" lang="en-US" altLang="en-US" sz="5400" dirty="0"/>
          </a:p>
        </p:txBody>
      </p:sp>
      <p:graphicFrame>
        <p:nvGraphicFramePr>
          <p:cNvPr id="29" name="TextBox 9">
            <a:extLst>
              <a:ext uri="{FF2B5EF4-FFF2-40B4-BE49-F238E27FC236}">
                <a16:creationId xmlns:a16="http://schemas.microsoft.com/office/drawing/2014/main" id="{BE575A60-FFB4-68EE-C806-23B105582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135687"/>
              </p:ext>
            </p:extLst>
          </p:nvPr>
        </p:nvGraphicFramePr>
        <p:xfrm>
          <a:off x="484145" y="2212876"/>
          <a:ext cx="10251647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988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3A8D98-76FC-0245-164C-405CBFB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3700"/>
              <a:t>운영체제의 역할과 목표</a:t>
            </a:r>
            <a:endParaRPr kumimoji="1" lang="en-US" altLang="en-US" sz="3700"/>
          </a:p>
        </p:txBody>
      </p:sp>
      <p:sp>
        <p:nvSpPr>
          <p:cNvPr id="3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extBox 9">
            <a:extLst>
              <a:ext uri="{FF2B5EF4-FFF2-40B4-BE49-F238E27FC236}">
                <a16:creationId xmlns:a16="http://schemas.microsoft.com/office/drawing/2014/main" id="{BE575A60-FFB4-68EE-C806-23B105582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963463"/>
              </p:ext>
            </p:extLst>
          </p:nvPr>
        </p:nvGraphicFramePr>
        <p:xfrm>
          <a:off x="841248" y="2096199"/>
          <a:ext cx="5314219" cy="374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F9DA3D5-25FB-E235-87EA-94869344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11" y="679498"/>
            <a:ext cx="5209601" cy="503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3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EEDC6A-9B64-72D9-AF36-F534DCEA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운영체제의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C2B07-D7DE-928F-5309-C7624027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9489000" cy="3747384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Windows : Microsoft</a:t>
            </a:r>
            <a:r>
              <a:rPr kumimoji="1" lang="ko-KR" altLang="en-US" dirty="0"/>
              <a:t>에서 개발한 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개인용 컴퓨터에서 가장 많이 사용되는 운영체제이다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Linux : Linus Torvalds</a:t>
            </a:r>
            <a:r>
              <a:rPr kumimoji="1" lang="ko-KR" altLang="en-US" dirty="0"/>
              <a:t>가 개발한 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오픈 소스 운영체제이며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장비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임베디드 시스템 등에서 많이 사용됨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macOS : Apple</a:t>
            </a:r>
            <a:r>
              <a:rPr kumimoji="1" lang="ko-KR" altLang="en-US" dirty="0"/>
              <a:t>에서 개발한 운영체제임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Macintosh </a:t>
            </a:r>
            <a:r>
              <a:rPr kumimoji="1" lang="ko-KR" altLang="en-US" dirty="0"/>
              <a:t>컴퓨터에서 사용되는 운영체제입니다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Android : Google</a:t>
            </a:r>
            <a:r>
              <a:rPr kumimoji="1" lang="ko-KR" altLang="en-US" dirty="0"/>
              <a:t>에서 개발한 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스마트폰에서 가장 많이 사용되는 운영체제</a:t>
            </a:r>
            <a:endParaRPr kumimoji="1" lang="ko-Kore-KR" altLang="en-US" dirty="0"/>
          </a:p>
        </p:txBody>
      </p:sp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1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800A78-C131-CE58-12E1-E11E890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운영체제의</a:t>
            </a:r>
            <a:r>
              <a:rPr kumimoji="1" lang="ko-KR" altLang="en-US" dirty="0"/>
              <a:t> 선택</a:t>
            </a:r>
            <a:endParaRPr kumimoji="1" lang="ko-Kore-KR" altLang="en-US" dirty="0"/>
          </a:p>
        </p:txBody>
      </p:sp>
      <p:pic>
        <p:nvPicPr>
          <p:cNvPr id="5" name="Picture 4" descr="그래프">
            <a:extLst>
              <a:ext uri="{FF2B5EF4-FFF2-40B4-BE49-F238E27FC236}">
                <a16:creationId xmlns:a16="http://schemas.microsoft.com/office/drawing/2014/main" id="{55161487-E55B-D26C-0F2B-010799929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4" r="31890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1062F-5F07-275E-1E3C-6E32B4F3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ore-KR" altLang="en-US" sz="1500"/>
              <a:t>선택에</a:t>
            </a:r>
            <a:r>
              <a:rPr kumimoji="1" lang="ko-KR" altLang="en-US" sz="1500"/>
              <a:t> 있어서 다음과 같은 요소를 고려해야 함</a:t>
            </a:r>
            <a:endParaRPr kumimoji="1" lang="en-US" altLang="ko-KR" sz="1500"/>
          </a:p>
          <a:p>
            <a:pPr lvl="1">
              <a:lnSpc>
                <a:spcPct val="120000"/>
              </a:lnSpc>
            </a:pPr>
            <a:r>
              <a:rPr kumimoji="1" lang="ko-KR" altLang="en-US" sz="1500"/>
              <a:t>컴퓨터 사양 </a:t>
            </a:r>
            <a:r>
              <a:rPr kumimoji="1" lang="en-US" altLang="ko-KR" sz="1500"/>
              <a:t>:</a:t>
            </a:r>
            <a:r>
              <a:rPr kumimoji="1" lang="ko-KR" altLang="en-US" sz="1500"/>
              <a:t> 운영체제는 컴퓨터의 사양에 맞게 선택해야한다</a:t>
            </a:r>
            <a:r>
              <a:rPr kumimoji="1" lang="en-US" altLang="ko-KR" sz="1500"/>
              <a:t>.</a:t>
            </a:r>
          </a:p>
          <a:p>
            <a:pPr lvl="1">
              <a:lnSpc>
                <a:spcPct val="120000"/>
              </a:lnSpc>
            </a:pPr>
            <a:r>
              <a:rPr kumimoji="1" lang="ko-KR" altLang="en-US" sz="1500"/>
              <a:t>사용 목적 </a:t>
            </a:r>
            <a:r>
              <a:rPr kumimoji="1" lang="en-US" altLang="ko-KR" sz="1500"/>
              <a:t>:</a:t>
            </a:r>
            <a:r>
              <a:rPr kumimoji="1" lang="ko-KR" altLang="en-US" sz="1500"/>
              <a:t> 운영체제는 컴퓨터를 어떤 용도로 사용할 것인지에 따라 선택해야 합니다</a:t>
            </a:r>
            <a:r>
              <a:rPr kumimoji="1" lang="en-US" altLang="ko-KR" sz="1500"/>
              <a:t>.</a:t>
            </a:r>
          </a:p>
          <a:p>
            <a:pPr lvl="1">
              <a:lnSpc>
                <a:spcPct val="120000"/>
              </a:lnSpc>
            </a:pPr>
            <a:r>
              <a:rPr kumimoji="1" lang="ko-KR" altLang="en-US" sz="1500"/>
              <a:t>예산 </a:t>
            </a:r>
            <a:r>
              <a:rPr kumimoji="1" lang="en-US" altLang="ko-KR" sz="1500"/>
              <a:t>:</a:t>
            </a:r>
            <a:r>
              <a:rPr kumimoji="1" lang="ko-KR" altLang="en-US" sz="1500"/>
              <a:t> 운영체제는 예산에 맞게 선택해야 합니다</a:t>
            </a:r>
            <a:r>
              <a:rPr kumimoji="1" lang="en-US" altLang="ko-KR" sz="1500"/>
              <a:t>.</a:t>
            </a:r>
            <a:endParaRPr kumimoji="1" lang="ko-Kore-KR" altLang="en-US" sz="1500"/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0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폴더의 파일">
            <a:extLst>
              <a:ext uri="{FF2B5EF4-FFF2-40B4-BE49-F238E27FC236}">
                <a16:creationId xmlns:a16="http://schemas.microsoft.com/office/drawing/2014/main" id="{E207348F-1B3C-9F92-17DD-731C2E660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763" r="-1" b="1094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8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2E633-023F-4D51-BDB6-6DF0DD54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872D0-39F1-22A4-2144-63178587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7435244" cy="1067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5400">
                <a:solidFill>
                  <a:srgbClr val="FFFFFF"/>
                </a:solidFill>
              </a:rPr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E02AE-4091-C058-7468-21AC00B6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892069"/>
            <a:ext cx="5254751" cy="1972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en-US">
                <a:solidFill>
                  <a:srgbClr val="FFFFFF"/>
                </a:solidFill>
              </a:rPr>
              <a:t>운영체제는</a:t>
            </a:r>
            <a:r>
              <a:rPr kumimoji="1" lang="en-US" altLang="ko-KR">
                <a:solidFill>
                  <a:srgbClr val="FFFFFF"/>
                </a:solidFill>
              </a:rPr>
              <a:t> </a:t>
            </a:r>
            <a:r>
              <a:rPr kumimoji="1" lang="ko-KR" altLang="en-US">
                <a:solidFill>
                  <a:srgbClr val="FFFFFF"/>
                </a:solidFill>
              </a:rPr>
              <a:t>컴퓨터를 관리하는 소프트웨어이며</a:t>
            </a:r>
            <a:r>
              <a:rPr kumimoji="1" lang="en-US" altLang="ko-KR">
                <a:solidFill>
                  <a:srgbClr val="FFFFFF"/>
                </a:solidFill>
              </a:rPr>
              <a:t>, </a:t>
            </a:r>
            <a:r>
              <a:rPr kumimoji="1" lang="ko-KR" altLang="en-US">
                <a:solidFill>
                  <a:srgbClr val="FFFFFF"/>
                </a:solidFill>
              </a:rPr>
              <a:t>컴퓨터 시스템의 효율적인 운영을 위해 필수적입니다</a:t>
            </a:r>
            <a:r>
              <a:rPr kumimoji="1" lang="en-US" altLang="ko-KR">
                <a:solidFill>
                  <a:srgbClr val="FFFFFF"/>
                </a:solidFill>
              </a:rPr>
              <a:t>. </a:t>
            </a:r>
            <a:r>
              <a:rPr kumimoji="1" lang="ko-KR" altLang="en-US">
                <a:solidFill>
                  <a:srgbClr val="FFFFFF"/>
                </a:solidFill>
              </a:rPr>
              <a:t>운영체제를 선택할 때는 컴퓨터의 사양</a:t>
            </a:r>
            <a:r>
              <a:rPr kumimoji="1" lang="en-US" altLang="ko-KR">
                <a:solidFill>
                  <a:srgbClr val="FFFFFF"/>
                </a:solidFill>
              </a:rPr>
              <a:t>, </a:t>
            </a:r>
            <a:r>
              <a:rPr kumimoji="1" lang="ko-KR" altLang="en-US">
                <a:solidFill>
                  <a:srgbClr val="FFFFFF"/>
                </a:solidFill>
              </a:rPr>
              <a:t>사용 목적</a:t>
            </a:r>
            <a:r>
              <a:rPr kumimoji="1" lang="en-US" altLang="ko-KR">
                <a:solidFill>
                  <a:srgbClr val="FFFFFF"/>
                </a:solidFill>
              </a:rPr>
              <a:t>, </a:t>
            </a:r>
            <a:r>
              <a:rPr kumimoji="1" lang="ko-KR" altLang="en-US">
                <a:solidFill>
                  <a:srgbClr val="FFFFFF"/>
                </a:solidFill>
              </a:rPr>
              <a:t>예산 등을 고려해야 한다</a:t>
            </a:r>
            <a:r>
              <a:rPr kumimoji="1" lang="en-US" altLang="ko-KR">
                <a:solidFill>
                  <a:srgbClr val="FFFFFF"/>
                </a:solidFill>
              </a:rPr>
              <a:t>.</a:t>
            </a:r>
            <a:endParaRPr kumimoji="1" lang="en-US" altLang="en-US">
              <a:solidFill>
                <a:srgbClr val="FFFFFF"/>
              </a:solidFill>
            </a:endParaRPr>
          </a:p>
        </p:txBody>
      </p:sp>
      <p:cxnSp>
        <p:nvCxnSpPr>
          <p:cNvPr id="2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4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8E8"/>
      </a:lt2>
      <a:accent1>
        <a:srgbClr val="EB4E4E"/>
      </a:accent1>
      <a:accent2>
        <a:srgbClr val="EE6EA4"/>
      </a:accent2>
      <a:accent3>
        <a:srgbClr val="EA8C49"/>
      </a:accent3>
      <a:accent4>
        <a:srgbClr val="36B59E"/>
      </a:accent4>
      <a:accent5>
        <a:srgbClr val="25B1DB"/>
      </a:accent5>
      <a:accent6>
        <a:srgbClr val="4E85EB"/>
      </a:accent6>
      <a:hlink>
        <a:srgbClr val="568D8D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1092</Words>
  <Application>Microsoft Macintosh PowerPoint</Application>
  <PresentationFormat>와이드스크린</PresentationFormat>
  <Paragraphs>101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Google Sans</vt:lpstr>
      <vt:lpstr>Microsoft GothicNeo</vt:lpstr>
      <vt:lpstr>Arial</vt:lpstr>
      <vt:lpstr>Calibri</vt:lpstr>
      <vt:lpstr>MimeoVTI</vt:lpstr>
      <vt:lpstr>01_OperationSystem</vt:lpstr>
      <vt:lpstr>운영체제의 개념</vt:lpstr>
      <vt:lpstr>운영체제의 정의</vt:lpstr>
      <vt:lpstr>운영체제의 역할과 목표</vt:lpstr>
      <vt:lpstr>운영체제의 종류</vt:lpstr>
      <vt:lpstr>운영체제의 선택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조민성</dc:creator>
  <cp:lastModifiedBy>조민성</cp:lastModifiedBy>
  <cp:revision>5</cp:revision>
  <dcterms:created xsi:type="dcterms:W3CDTF">2023-05-18T15:56:49Z</dcterms:created>
  <dcterms:modified xsi:type="dcterms:W3CDTF">2023-05-19T04:12:14Z</dcterms:modified>
</cp:coreProperties>
</file>