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71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832" autoAdjust="0"/>
  </p:normalViewPr>
  <p:slideViewPr>
    <p:cSldViewPr snapToGrid="0">
      <p:cViewPr>
        <p:scale>
          <a:sx n="75" d="100"/>
          <a:sy n="75" d="100"/>
        </p:scale>
        <p:origin x="216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50963-1A71-4418-BCC2-1B67B1A32E19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3F01F-268F-4296-AD2E-B0D39ED2F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66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3F01F-268F-4296-AD2E-B0D39ED2FA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45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3F01F-268F-4296-AD2E-B0D39ED2FA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53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3F01F-268F-4296-AD2E-B0D39ED2FA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53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3F01F-268F-4296-AD2E-B0D39ED2FAE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8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3F01F-268F-4296-AD2E-B0D39ED2FA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6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3F01F-268F-4296-AD2E-B0D39ED2FA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6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3C994-A9EC-4056-8D05-5AB6B9C17F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615820"/>
            <a:ext cx="10515600" cy="2894143"/>
          </a:xfrm>
        </p:spPr>
        <p:txBody>
          <a:bodyPr anchor="b"/>
          <a:lstStyle>
            <a:lvl1pPr algn="ctr">
              <a:lnSpc>
                <a:spcPct val="90000"/>
              </a:lnSpc>
              <a:defRPr sz="6000"/>
            </a:lvl1pPr>
          </a:lstStyle>
          <a:p>
            <a:pPr algn="ctr">
              <a:lnSpc>
                <a:spcPct val="90000"/>
              </a:lnSpc>
            </a:pPr>
            <a:r>
              <a:rPr lang="de-DE" sz="6000" b="1" spc="-1" dirty="0">
                <a:solidFill>
                  <a:srgbClr val="000000"/>
                </a:solidFill>
                <a:latin typeface="+mj-lt"/>
              </a:rPr>
              <a:t>Titel</a:t>
            </a:r>
            <a:endParaRPr lang="en-US" sz="60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C027FE-C246-4EAF-9B1E-435F9A3ABF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751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de-DE" sz="2400" spc="-1" dirty="0">
                <a:solidFill>
                  <a:srgbClr val="000000"/>
                </a:solidFill>
                <a:latin typeface="+mn-lt"/>
              </a:rPr>
              <a:t>Untertitel</a:t>
            </a:r>
            <a:endParaRPr lang="de-DE" sz="2400" spc="-1" dirty="0">
              <a:latin typeface="Arial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D069101-F111-4FC6-8B86-75E60BAB459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C8A3A-4606-4D87-806E-B4497A98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Belana Roman und Noah Wiederhold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1EE96-E21D-480D-BEA4-96C7D8D4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1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70BC1-862F-4BB3-A44E-567B3183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33F47F-F23E-41F1-9C0D-CFB883A6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02"/>
            <a:ext cx="10515600" cy="4750061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71550" indent="-514350">
              <a:buFont typeface="+mj-lt"/>
              <a:buAutoNum type="alphaLcParenR"/>
              <a:defRPr sz="2800"/>
            </a:lvl2pPr>
            <a:lvl3pPr marL="1428750" indent="-514350">
              <a:buFont typeface="+mj-lt"/>
              <a:buAutoNum type="romanLcPeriod"/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6AD5E-F124-4E11-A93D-DA9CDB27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Belana Roman und Noah Wiederhold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053BA6-BDB4-4948-8423-748F2588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526F624-54EF-4C6B-81CA-FC1660F4D88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6739"/>
            <a:ext cx="914400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0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6AD5E-F124-4E11-A93D-DA9CDB27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Belana Roman und Noah Wiederhold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053BA6-BDB4-4948-8423-748F2588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526F624-54EF-4C6B-81CA-FC1660F4D88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6739"/>
            <a:ext cx="914400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BF93E63F-CBEA-45EF-BE8C-4505A248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3D1C529-DCE4-4A76-AFEA-283144D5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02"/>
            <a:ext cx="10515600" cy="4750061"/>
          </a:xfrm>
        </p:spPr>
        <p:txBody>
          <a:bodyPr>
            <a:normAutofit/>
          </a:bodyPr>
          <a:lstStyle>
            <a:lvl1pPr marL="514350" indent="-514350">
              <a:buFont typeface="Arial" panose="020B0604020202020204" pitchFamily="34" charset="0"/>
              <a:buChar char="•"/>
              <a:defRPr sz="3200"/>
            </a:lvl1pPr>
            <a:lvl2pPr marL="971550" indent="-514350">
              <a:buFont typeface="Arial" panose="020B0604020202020204" pitchFamily="34" charset="0"/>
              <a:buChar char="•"/>
              <a:defRPr sz="2800"/>
            </a:lvl2pPr>
            <a:lvl3pPr marL="1428750" indent="-514350">
              <a:buFont typeface="Arial" panose="020B0604020202020204" pitchFamily="34" charset="0"/>
              <a:buChar char="•"/>
              <a:defRPr sz="2400"/>
            </a:lvl3pPr>
            <a:lvl4pPr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609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C7508-AA59-492F-BA1B-2C2985A5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358E99-2D41-4698-BDDC-6C557A8F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DDC785-1DA2-423D-B42A-1BAC1A26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C1B38FF-F10D-4BB4-99C2-EC5B761A4C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6739"/>
            <a:ext cx="914400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6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D677A6-54BB-4C59-8738-262B1388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3A9C88-0CF3-4BCE-8229-89BC2B06C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6AFF45-F6BD-4BEC-A1FC-5A4BA6836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Belana Roman und Noah Wiederhold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2ADF4-9AA2-4394-9A76-E158BB615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3384C-A7F6-4D5D-8291-01CE2495BD6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99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C386E9-A5F4-45CD-895F-B70FEABB6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Programmierkonzepte für (Industrie-)Roboter</a:t>
            </a:r>
            <a:endParaRPr lang="de-DE"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71FAD07F-3FED-938B-FB45-84192670D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4D10B4-8A26-4B99-B00B-A03B3945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Belana Roman und Noah Wiederhold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B8854-81C8-4EAD-8529-61B653D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15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695F37A-2D0C-4258-E8F0-9DAE7AD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Belana Roman und Noah Wiederhold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506EF4-8372-D4B0-35D5-BFA86AB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9D40C3D-456F-2F87-01A8-F37D2E48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Offline-Programmierung – Grafisch basiert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5968D87-00DD-C4EF-8018-A2EF7D27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66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C13FEB-CE58-F24C-12E7-D48FD0B2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Belana Roman und Noah Wiederhold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2349E1-09FE-AC45-E4C8-CBD05A58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44D6C9-3678-C43E-F866-DFC3D373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Moderne Konzepte –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AF1C8A-9307-E5B1-097E-B4999621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2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C13FEB-CE58-F24C-12E7-D48FD0B2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/>
              <a:t>Belana Roman und Noah Wiederhold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2349E1-09FE-AC45-E4C8-CBD05A58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12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44D6C9-3678-C43E-F866-DFC3D373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Moderne Konzepte – Virtual Reality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AF1C8A-9307-E5B1-097E-B4999621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19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AE1CA4B-4AC7-4CE6-B10B-BD4D4EFD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0719858-341B-49F4-B587-D85A4648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Online-Programmierung</a:t>
            </a:r>
          </a:p>
          <a:p>
            <a:pPr lvl="1"/>
            <a:r>
              <a:rPr lang="de-DE" dirty="0"/>
              <a:t>Konzept</a:t>
            </a:r>
          </a:p>
          <a:p>
            <a:pPr lvl="1"/>
            <a:r>
              <a:rPr lang="de-DE" dirty="0"/>
              <a:t>Beispiele für Online-Programmierverfahren</a:t>
            </a:r>
          </a:p>
          <a:p>
            <a:r>
              <a:rPr lang="de-DE" dirty="0"/>
              <a:t>Offline-Programmierung</a:t>
            </a:r>
          </a:p>
          <a:p>
            <a:pPr lvl="1"/>
            <a:r>
              <a:rPr lang="de-DE" dirty="0"/>
              <a:t>Konzept</a:t>
            </a:r>
          </a:p>
          <a:p>
            <a:pPr lvl="1"/>
            <a:r>
              <a:rPr lang="de-DE" dirty="0"/>
              <a:t>Beispiele für Offline-Programmierverfahren</a:t>
            </a:r>
          </a:p>
          <a:p>
            <a:r>
              <a:rPr lang="de-DE" dirty="0"/>
              <a:t>Beispiele für Moderne Konzepte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E74B98-3919-4241-9593-D3E9A90C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Belana Roman und Noah Wiederhold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4AF4B2-9EF1-48B3-9659-F9E0F645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20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355E4-8941-BD80-787B-14E58C46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Belana Roman und Noah Wiederhold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5FE7E-7D21-6518-205E-BDA20045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6FD9A2-41D5-3AFD-48D0-D57CF6C3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Online-Programmierung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50E6C8-A7E7-7AF3-0715-0A4BB88D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Arbeit mit eingeschaltetem Roboter, direkt am Einsatzort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Schnell und einfach um neue Aufgaben bzw. Bewegungsabläufe einzuprogrammieren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Verhalten direkt beobachtbar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282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355E4-8941-BD80-787B-14E58C46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Belana Roman und Noah Wiederhold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5FE7E-7D21-6518-205E-BDA20045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80150"/>
            <a:ext cx="2743200" cy="441325"/>
          </a:xfrm>
        </p:spPr>
        <p:txBody>
          <a:bodyPr/>
          <a:lstStyle/>
          <a:p>
            <a:fld id="{1FA3384C-A7F6-4D5D-8291-01CE2495BD63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6FD9A2-41D5-3AFD-48D0-D57CF6C3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Online-Programmierung – Teach-In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50E6C8-A7E7-7AF3-0715-0A4BB88D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02"/>
            <a:ext cx="7346950" cy="4750061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neue Aufgaben/ Bewegungsabläufe werden „angelernt“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Koordinaten, Gelenkstellungen, etc. werden bei Bewegung gespeichert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Zur Sicherheit meist mit reduzierter Geschwindigkeit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45C945D-A9A7-8CBA-DB54-619C539800C1}"/>
              </a:ext>
            </a:extLst>
          </p:cNvPr>
          <p:cNvGrpSpPr/>
          <p:nvPr/>
        </p:nvGrpSpPr>
        <p:grpSpPr>
          <a:xfrm>
            <a:off x="8229600" y="1768752"/>
            <a:ext cx="3124200" cy="4130871"/>
            <a:chOff x="8420099" y="2473324"/>
            <a:chExt cx="3124200" cy="4130871"/>
          </a:xfrm>
        </p:grpSpPr>
        <p:pic>
          <p:nvPicPr>
            <p:cNvPr id="3" name="Grafik 2" descr="Ein Bild, das Elektronik enthält.&#10;&#10;Automatisch generierte Beschreibung">
              <a:extLst>
                <a:ext uri="{FF2B5EF4-FFF2-40B4-BE49-F238E27FC236}">
                  <a16:creationId xmlns:a16="http://schemas.microsoft.com/office/drawing/2014/main" id="{F20DE7E4-2F40-36BB-2422-84A4578C0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4868" y="2473324"/>
              <a:ext cx="3014663" cy="4019550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BF9D99E-A6AE-07C9-040F-11EA65D3C0DF}"/>
                </a:ext>
              </a:extLst>
            </p:cNvPr>
            <p:cNvSpPr txBox="1"/>
            <p:nvPr/>
          </p:nvSpPr>
          <p:spPr>
            <a:xfrm>
              <a:off x="8420099" y="5865531"/>
              <a:ext cx="3124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Beispiel für ein </a:t>
              </a:r>
              <a:r>
                <a:rPr lang="de-DE" dirty="0" err="1"/>
                <a:t>Teach</a:t>
              </a:r>
              <a:r>
                <a:rPr lang="de-DE" dirty="0"/>
                <a:t> Pendant</a:t>
              </a:r>
            </a:p>
            <a:p>
              <a:r>
                <a:rPr lang="de-DE" sz="1200" i="1" dirty="0"/>
                <a:t>Quelle: https://robotsdoneright.com/Articles/</a:t>
              </a:r>
            </a:p>
            <a:p>
              <a:r>
                <a:rPr lang="de-DE" sz="1200" i="1" dirty="0"/>
                <a:t>what-are-robotic-teach-pendants.html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71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355E4-8941-BD80-787B-14E58C46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Belana Roman und Noah Wiederhold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5FE7E-7D21-6518-205E-BDA20045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80150"/>
            <a:ext cx="2743200" cy="441325"/>
          </a:xfrm>
        </p:spPr>
        <p:txBody>
          <a:bodyPr/>
          <a:lstStyle/>
          <a:p>
            <a:fld id="{1FA3384C-A7F6-4D5D-8291-01CE2495BD63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6FD9A2-41D5-3AFD-48D0-D57CF6C3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Online-Programmierung – Master-Slave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50E6C8-A7E7-7AF3-0715-0A4BB88D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02"/>
            <a:ext cx="7346950" cy="4750061"/>
          </a:xfrm>
        </p:spPr>
        <p:txBody>
          <a:bodyPr>
            <a:normAutofit/>
          </a:bodyPr>
          <a:lstStyle/>
          <a:p>
            <a:endParaRPr lang="de-DE" dirty="0"/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F9D99E-A6AE-07C9-040F-11EA65D3C0DF}"/>
              </a:ext>
            </a:extLst>
          </p:cNvPr>
          <p:cNvSpPr txBox="1"/>
          <p:nvPr/>
        </p:nvSpPr>
        <p:spPr>
          <a:xfrm>
            <a:off x="8229600" y="5160959"/>
            <a:ext cx="3321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 für Master-Slave-System</a:t>
            </a:r>
          </a:p>
          <a:p>
            <a:r>
              <a:rPr lang="de-DE" sz="1200" i="1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03116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355E4-8941-BD80-787B-14E58C46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Belana Roman und Noah Wiederhold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5FE7E-7D21-6518-205E-BDA20045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6FD9A2-41D5-3AFD-48D0-D57CF6C3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Vor- und Nachteile der Online-Programmierung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50E6C8-A7E7-7AF3-0715-0A4BB88D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789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16CFB8F-D3FA-C10D-C1C4-5C7B4B68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Belana Roman und Noah Wiederhold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2E4446-D7AB-CB57-207A-8A921E0D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84EAFD8-FAE5-DC90-EEF9-5082F62E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Offline-Programmierung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D24D97-F359-03A7-BE77-0E2EB402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257"/>
            <a:ext cx="10515600" cy="4750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Programmierung ohne direkten Kontakt zum Roboter</a:t>
            </a:r>
          </a:p>
          <a:p>
            <a:pPr>
              <a:lnSpc>
                <a:spcPct val="150000"/>
              </a:lnSpc>
            </a:pPr>
            <a:r>
              <a:rPr lang="de-DE" dirty="0"/>
              <a:t>Bietet die Möglichkeit die Nachteile der Online-Programmierung zu kompensieren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2600" dirty="0">
                <a:sym typeface="Wingdings" panose="05000000000000000000" pitchFamily="2" charset="2"/>
              </a:rPr>
              <a:t> </a:t>
            </a:r>
            <a:r>
              <a:rPr lang="de-DE" sz="2600" dirty="0"/>
              <a:t>Programmierung ohne Unterbrechung des Prozesses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2600" dirty="0">
                <a:sym typeface="Wingdings" panose="05000000000000000000" pitchFamily="2" charset="2"/>
              </a:rPr>
              <a:t> </a:t>
            </a:r>
            <a:r>
              <a:rPr lang="de-DE" sz="2600" dirty="0"/>
              <a:t>Verarbeitung von Sensordaten, mathematische Berechnungen, etc.</a:t>
            </a:r>
          </a:p>
        </p:txBody>
      </p:sp>
    </p:spTree>
    <p:extLst>
      <p:ext uri="{BB962C8B-B14F-4D97-AF65-F5344CB8AC3E}">
        <p14:creationId xmlns:p14="http://schemas.microsoft.com/office/powerpoint/2010/main" val="290559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695F37A-2D0C-4258-E8F0-9DAE7AD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Belana Roman und Noah Wiederhold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506EF4-8372-D4B0-35D5-BFA86AB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9D40C3D-456F-2F87-01A8-F37D2E48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Offline-Programmierung – Text basiert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5968D87-00DD-C4EF-8018-A2EF7D27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80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695F37A-2D0C-4258-E8F0-9DAE7AD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Belana Roman und Noah Wiederhold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506EF4-8372-D4B0-35D5-BFA86AB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384C-A7F6-4D5D-8291-01CE2495BD63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9D40C3D-456F-2F87-01A8-F37D2E48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Offline-Programmierung – Task basiert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5968D87-00DD-C4EF-8018-A2EF7D27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024843"/>
      </p:ext>
    </p:extLst>
  </p:cSld>
  <p:clrMapOvr>
    <a:masterClrMapping/>
  </p:clrMapOvr>
</p:sld>
</file>

<file path=ppt/theme/theme1.xml><?xml version="1.0" encoding="utf-8"?>
<a:theme xmlns:a="http://schemas.openxmlformats.org/drawingml/2006/main" name="Kolloqu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69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Kolloquium</vt:lpstr>
      <vt:lpstr>Programmierkonzepte für (Industrie-)Roboter</vt:lpstr>
      <vt:lpstr>Gliederung</vt:lpstr>
      <vt:lpstr>Online-Programmierung</vt:lpstr>
      <vt:lpstr>Online-Programmierung – Teach-In</vt:lpstr>
      <vt:lpstr>Online-Programmierung – Master-Slave</vt:lpstr>
      <vt:lpstr>Vor- und Nachteile der Online-Programmierung</vt:lpstr>
      <vt:lpstr>Offline-Programmierung</vt:lpstr>
      <vt:lpstr>Offline-Programmierung – Text basiert</vt:lpstr>
      <vt:lpstr>Offline-Programmierung – Task basiert</vt:lpstr>
      <vt:lpstr>Offline-Programmierung – Grafisch basiert</vt:lpstr>
      <vt:lpstr>Moderne Konzepte – Augmented Reality</vt:lpstr>
      <vt:lpstr>Moderne Konzepte – Virtual Reality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Nox Æ</dc:creator>
  <cp:lastModifiedBy>Belana Roman</cp:lastModifiedBy>
  <cp:revision>47</cp:revision>
  <dcterms:created xsi:type="dcterms:W3CDTF">2020-04-12T19:28:02Z</dcterms:created>
  <dcterms:modified xsi:type="dcterms:W3CDTF">2023-03-10T14:28:59Z</dcterms:modified>
</cp:coreProperties>
</file>