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13"/>
  </p:notesMasterIdLst>
  <p:sldIdLst>
    <p:sldId id="270" r:id="rId2"/>
    <p:sldId id="257" r:id="rId3"/>
    <p:sldId id="279" r:id="rId4"/>
    <p:sldId id="266" r:id="rId5"/>
    <p:sldId id="286" r:id="rId6"/>
    <p:sldId id="287" r:id="rId7"/>
    <p:sldId id="288" r:id="rId8"/>
    <p:sldId id="290" r:id="rId9"/>
    <p:sldId id="289" r:id="rId10"/>
    <p:sldId id="283" r:id="rId11"/>
    <p:sldId id="285"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75" autoAdjust="0"/>
    <p:restoredTop sz="79648" autoAdjust="0"/>
  </p:normalViewPr>
  <p:slideViewPr>
    <p:cSldViewPr snapToGrid="0">
      <p:cViewPr varScale="1">
        <p:scale>
          <a:sx n="127" d="100"/>
          <a:sy n="127" d="100"/>
        </p:scale>
        <p:origin x="540" y="13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C01F7-036F-4DDB-91D3-72DE411FB950}" type="datetimeFigureOut">
              <a:rPr lang="de-AT" smtClean="0"/>
              <a:t>18.08.2022</a:t>
            </a:fld>
            <a:endParaRPr lang="de-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DE6FD-D7F2-49F0-A0DD-6365E6F7E0B0}" type="slidenum">
              <a:rPr lang="de-AT" smtClean="0"/>
              <a:t>‹#›</a:t>
            </a:fld>
            <a:endParaRPr lang="de-AT"/>
          </a:p>
        </p:txBody>
      </p:sp>
    </p:spTree>
    <p:extLst>
      <p:ext uri="{BB962C8B-B14F-4D97-AF65-F5344CB8AC3E}">
        <p14:creationId xmlns:p14="http://schemas.microsoft.com/office/powerpoint/2010/main" val="4284761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codingdojo.org/cgi-bin/wiki.pl?DeliberatePractice"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odingdojo.org/cgi-bin/wiki.pl?ParisDojo"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Wie kam es dazu? XP</a:t>
            </a:r>
            <a:r>
              <a:rPr lang="de-AT" baseline="0" dirty="0"/>
              <a:t> und </a:t>
            </a:r>
            <a:r>
              <a:rPr lang="de-AT" dirty="0"/>
              <a:t>Emily Bache</a:t>
            </a:r>
          </a:p>
        </p:txBody>
      </p:sp>
      <p:sp>
        <p:nvSpPr>
          <p:cNvPr id="4" name="Slide Number Placeholder 3"/>
          <p:cNvSpPr>
            <a:spLocks noGrp="1"/>
          </p:cNvSpPr>
          <p:nvPr>
            <p:ph type="sldNum" sz="quarter" idx="10"/>
          </p:nvPr>
        </p:nvSpPr>
        <p:spPr/>
        <p:txBody>
          <a:bodyPr/>
          <a:lstStyle/>
          <a:p>
            <a:fld id="{222DE6FD-D7F2-49F0-A0DD-6365E6F7E0B0}" type="slidenum">
              <a:rPr lang="de-AT" smtClean="0"/>
              <a:t>1</a:t>
            </a:fld>
            <a:endParaRPr lang="de-AT"/>
          </a:p>
        </p:txBody>
      </p:sp>
    </p:spTree>
    <p:extLst>
      <p:ext uri="{BB962C8B-B14F-4D97-AF65-F5344CB8AC3E}">
        <p14:creationId xmlns:p14="http://schemas.microsoft.com/office/powerpoint/2010/main" val="3707134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Entwickler üben in der Regel direkt bei der Arbeit und verursachen damit auch hier die meisten Fehler. </a:t>
            </a:r>
            <a:endParaRPr lang="en-US" dirty="0"/>
          </a:p>
          <a:p>
            <a:endParaRPr lang="en-US" dirty="0"/>
          </a:p>
          <a:p>
            <a:r>
              <a:rPr lang="de-DE" dirty="0">
                <a:effectLst/>
              </a:rPr>
              <a:t>Übungshalle in den japanischen Kampfkünsten</a:t>
            </a:r>
            <a:endParaRPr lang="en-US" dirty="0"/>
          </a:p>
          <a:p>
            <a:endParaRPr lang="en-US" dirty="0"/>
          </a:p>
          <a:p>
            <a:r>
              <a:rPr lang="de-AT" dirty="0"/>
              <a:t>Ein Code </a:t>
            </a:r>
            <a:r>
              <a:rPr lang="de-AT" dirty="0" err="1"/>
              <a:t>Dojo</a:t>
            </a:r>
            <a:r>
              <a:rPr lang="de-AT" dirty="0"/>
              <a:t> ist ein Treffen von Programmierern mit dem Ziel eine bestimmte Programmieraufgabe zu lösen um dabei Neues zu lernen. </a:t>
            </a:r>
          </a:p>
          <a:p>
            <a:endParaRPr lang="de-AT" dirty="0"/>
          </a:p>
          <a:p>
            <a:r>
              <a:rPr lang="de-AT" sz="1200" b="0" i="0" u="none" strike="noStrike" kern="1200" baseline="0" dirty="0" err="1">
                <a:solidFill>
                  <a:schemeClr val="tx1"/>
                </a:solidFill>
                <a:latin typeface="+mn-lt"/>
                <a:ea typeface="+mn-ea"/>
                <a:cs typeface="+mn-cs"/>
              </a:rPr>
              <a:t>Incidental</a:t>
            </a:r>
            <a:r>
              <a:rPr lang="de-AT" sz="1200" b="0" i="0" u="none" strike="noStrike" kern="1200" baseline="0" dirty="0">
                <a:solidFill>
                  <a:schemeClr val="tx1"/>
                </a:solidFill>
                <a:latin typeface="+mn-lt"/>
                <a:ea typeface="+mn-ea"/>
                <a:cs typeface="+mn-cs"/>
              </a:rPr>
              <a:t> Practice: </a:t>
            </a:r>
            <a:r>
              <a:rPr lang="en-US" sz="1200" b="0" i="0" u="none" strike="noStrike" kern="1200" baseline="0" dirty="0">
                <a:solidFill>
                  <a:schemeClr val="tx1"/>
                </a:solidFill>
                <a:latin typeface="+mn-lt"/>
                <a:ea typeface="+mn-ea"/>
                <a:cs typeface="+mn-cs"/>
              </a:rPr>
              <a:t>Repeatedly doing something you can already do</a:t>
            </a:r>
          </a:p>
          <a:p>
            <a:r>
              <a:rPr lang="de-AT" sz="1200" b="0" i="0" u="none" strike="noStrike" kern="1200" baseline="0" dirty="0">
                <a:solidFill>
                  <a:schemeClr val="tx1"/>
                </a:solidFill>
                <a:latin typeface="+mn-lt"/>
                <a:ea typeface="+mn-ea"/>
                <a:cs typeface="+mn-cs"/>
              </a:rPr>
              <a:t>Vs. </a:t>
            </a:r>
            <a:r>
              <a:rPr lang="de-AT" sz="1200" b="0" i="0" u="none" strike="noStrike" kern="1200" baseline="0" dirty="0" err="1">
                <a:solidFill>
                  <a:schemeClr val="tx1"/>
                </a:solidFill>
                <a:latin typeface="+mn-lt"/>
                <a:ea typeface="+mn-ea"/>
                <a:cs typeface="+mn-cs"/>
              </a:rPr>
              <a:t>Deliberate</a:t>
            </a:r>
            <a:r>
              <a:rPr lang="de-AT" sz="1200" b="0" i="0" u="none" strike="noStrike" kern="1200" baseline="0" dirty="0">
                <a:solidFill>
                  <a:schemeClr val="tx1"/>
                </a:solidFill>
                <a:latin typeface="+mn-lt"/>
                <a:ea typeface="+mn-ea"/>
                <a:cs typeface="+mn-cs"/>
              </a:rPr>
              <a:t> Practice: </a:t>
            </a:r>
            <a:r>
              <a:rPr lang="en-US" sz="1200" b="0" i="0" u="none" strike="noStrike" kern="1200" baseline="0" dirty="0">
                <a:solidFill>
                  <a:schemeClr val="tx1"/>
                </a:solidFill>
                <a:latin typeface="+mn-lt"/>
                <a:ea typeface="+mn-ea"/>
                <a:cs typeface="+mn-cs"/>
              </a:rPr>
              <a:t>Trying to do something you can’t comfortably do, Breaking down a skill into components you </a:t>
            </a:r>
            <a:r>
              <a:rPr lang="de-AT" sz="1200" b="0" i="0" u="none" strike="noStrike" kern="1200" baseline="0" dirty="0" err="1">
                <a:solidFill>
                  <a:schemeClr val="tx1"/>
                </a:solidFill>
                <a:latin typeface="+mn-lt"/>
                <a:ea typeface="+mn-ea"/>
                <a:cs typeface="+mn-cs"/>
              </a:rPr>
              <a:t>practice</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separately</a:t>
            </a:r>
            <a:endParaRPr lang="de-AT" dirty="0"/>
          </a:p>
          <a:p>
            <a:endParaRPr lang="de-AT" dirty="0"/>
          </a:p>
          <a:p>
            <a:r>
              <a:rPr lang="de-AT" sz="1200" b="0" i="0" u="none" strike="noStrike" kern="1200" baseline="0" dirty="0" err="1">
                <a:solidFill>
                  <a:schemeClr val="tx1"/>
                </a:solidFill>
                <a:latin typeface="+mn-lt"/>
                <a:ea typeface="+mn-ea"/>
                <a:cs typeface="+mn-cs"/>
              </a:rPr>
              <a:t>using</a:t>
            </a:r>
            <a:r>
              <a:rPr lang="de-AT" sz="1200" b="0" i="0" u="none" strike="noStrike" kern="1200" baseline="0" dirty="0">
                <a:solidFill>
                  <a:schemeClr val="tx1"/>
                </a:solidFill>
                <a:latin typeface="+mn-lt"/>
                <a:ea typeface="+mn-ea"/>
                <a:cs typeface="+mn-cs"/>
              </a:rPr>
              <a:t> IDE </a:t>
            </a:r>
            <a:r>
              <a:rPr lang="de-AT" sz="1200" b="0" i="0" u="none" strike="noStrike" kern="1200" baseline="0" dirty="0" err="1">
                <a:solidFill>
                  <a:schemeClr val="tx1"/>
                </a:solidFill>
                <a:latin typeface="+mn-lt"/>
                <a:ea typeface="+mn-ea"/>
                <a:cs typeface="+mn-cs"/>
              </a:rPr>
              <a:t>keyboard</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shortcuts</a:t>
            </a:r>
            <a:endParaRPr lang="de-AT" sz="1200" b="0" i="0" u="none" strike="noStrike" kern="1200" baseline="0" dirty="0">
              <a:solidFill>
                <a:schemeClr val="tx1"/>
              </a:solidFill>
              <a:latin typeface="+mn-lt"/>
              <a:ea typeface="+mn-ea"/>
              <a:cs typeface="+mn-cs"/>
            </a:endParaRPr>
          </a:p>
          <a:p>
            <a:r>
              <a:rPr lang="de-AT" sz="1200" b="0" i="0" u="none" strike="noStrike" kern="1200" baseline="0" dirty="0">
                <a:solidFill>
                  <a:schemeClr val="tx1"/>
                </a:solidFill>
                <a:latin typeface="+mn-lt"/>
                <a:ea typeface="+mn-ea"/>
                <a:cs typeface="+mn-cs"/>
              </a:rPr>
              <a:t>Pair </a:t>
            </a:r>
            <a:r>
              <a:rPr lang="de-AT" sz="1200" b="0" i="0" u="none" strike="noStrike" kern="1200" baseline="0" dirty="0" err="1">
                <a:solidFill>
                  <a:schemeClr val="tx1"/>
                </a:solidFill>
                <a:latin typeface="+mn-lt"/>
                <a:ea typeface="+mn-ea"/>
                <a:cs typeface="+mn-cs"/>
              </a:rPr>
              <a:t>Programming</a:t>
            </a:r>
            <a:endParaRPr lang="de-AT" sz="1200" b="0" i="0" u="none" strike="noStrike" kern="1200" baseline="0" dirty="0">
              <a:solidFill>
                <a:schemeClr val="tx1"/>
              </a:solidFill>
              <a:latin typeface="+mn-lt"/>
              <a:ea typeface="+mn-ea"/>
              <a:cs typeface="+mn-cs"/>
            </a:endParaRPr>
          </a:p>
          <a:p>
            <a:r>
              <a:rPr lang="de-AT" sz="1200" b="0" i="0" u="none" strike="noStrike" kern="1200" baseline="0" dirty="0">
                <a:solidFill>
                  <a:schemeClr val="tx1"/>
                </a:solidFill>
                <a:latin typeface="+mn-lt"/>
                <a:ea typeface="+mn-ea"/>
                <a:cs typeface="+mn-cs"/>
              </a:rPr>
              <a:t>Test </a:t>
            </a:r>
            <a:r>
              <a:rPr lang="de-AT" sz="1200" b="0" i="0" u="none" strike="noStrike" kern="1200" baseline="0" dirty="0" err="1">
                <a:solidFill>
                  <a:schemeClr val="tx1"/>
                </a:solidFill>
                <a:latin typeface="+mn-lt"/>
                <a:ea typeface="+mn-ea"/>
                <a:cs typeface="+mn-cs"/>
              </a:rPr>
              <a:t>Driven</a:t>
            </a:r>
            <a:r>
              <a:rPr lang="de-AT" sz="1200" b="0" i="0" u="none" strike="noStrike" kern="1200" baseline="0" dirty="0">
                <a:solidFill>
                  <a:schemeClr val="tx1"/>
                </a:solidFill>
                <a:latin typeface="+mn-lt"/>
                <a:ea typeface="+mn-ea"/>
                <a:cs typeface="+mn-cs"/>
              </a:rPr>
              <a:t> Development</a:t>
            </a:r>
          </a:p>
          <a:p>
            <a:r>
              <a:rPr lang="de-AT" sz="1200" b="0" i="0" u="none" strike="noStrike" kern="1200" baseline="0" dirty="0" err="1">
                <a:solidFill>
                  <a:schemeClr val="tx1"/>
                </a:solidFill>
                <a:latin typeface="+mn-lt"/>
                <a:ea typeface="+mn-ea"/>
                <a:cs typeface="+mn-cs"/>
              </a:rPr>
              <a:t>Refactoring</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Designing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good</a:t>
            </a:r>
            <a:r>
              <a:rPr lang="de-AT" sz="1200" b="0" i="0" u="none" strike="noStrike" kern="1200" baseline="0" dirty="0">
                <a:solidFill>
                  <a:schemeClr val="tx1"/>
                </a:solidFill>
                <a:latin typeface="+mn-lt"/>
                <a:ea typeface="+mn-ea"/>
                <a:cs typeface="+mn-cs"/>
              </a:rPr>
              <a:t> Test Cases</a:t>
            </a:r>
          </a:p>
          <a:p>
            <a:r>
              <a:rPr lang="de-AT" sz="1200" b="0" i="0" u="none" strike="noStrike" kern="1200" baseline="0" dirty="0">
                <a:solidFill>
                  <a:schemeClr val="tx1"/>
                </a:solidFill>
                <a:latin typeface="+mn-lt"/>
                <a:ea typeface="+mn-ea"/>
                <a:cs typeface="+mn-cs"/>
              </a:rPr>
              <a:t>Working </a:t>
            </a:r>
            <a:r>
              <a:rPr lang="de-AT" sz="1200" b="0" i="0" u="none" strike="noStrike" kern="1200" baseline="0" dirty="0" err="1">
                <a:solidFill>
                  <a:schemeClr val="tx1"/>
                </a:solidFill>
                <a:latin typeface="+mn-lt"/>
                <a:ea typeface="+mn-ea"/>
                <a:cs typeface="+mn-cs"/>
              </a:rPr>
              <a:t>incrementally</a:t>
            </a:r>
            <a:r>
              <a:rPr lang="de-AT" sz="1200" b="0" i="0" u="none" strike="noStrike" kern="1200" baseline="0" dirty="0">
                <a:solidFill>
                  <a:schemeClr val="tx1"/>
                </a:solidFill>
                <a:latin typeface="+mn-lt"/>
                <a:ea typeface="+mn-ea"/>
                <a:cs typeface="+mn-cs"/>
              </a:rPr>
              <a:t>,</a:t>
            </a:r>
          </a:p>
          <a:p>
            <a:r>
              <a:rPr lang="de-AT" sz="1200" b="0" i="0" u="none" strike="noStrike" kern="1200" baseline="0" dirty="0" err="1">
                <a:solidFill>
                  <a:schemeClr val="tx1"/>
                </a:solidFill>
                <a:latin typeface="+mn-lt"/>
                <a:ea typeface="+mn-ea"/>
                <a:cs typeface="+mn-cs"/>
              </a:rPr>
              <a:t>committing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code</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often</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Designing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using</a:t>
            </a:r>
            <a:r>
              <a:rPr lang="de-AT" sz="1200" b="0" i="0" u="none" strike="noStrike" kern="1200" baseline="0" dirty="0">
                <a:solidFill>
                  <a:schemeClr val="tx1"/>
                </a:solidFill>
                <a:latin typeface="+mn-lt"/>
                <a:ea typeface="+mn-ea"/>
                <a:cs typeface="+mn-cs"/>
              </a:rPr>
              <a:t> SOLID </a:t>
            </a:r>
            <a:r>
              <a:rPr lang="de-AT" sz="1200" b="0" i="0" u="none" strike="noStrike" kern="1200" baseline="0" dirty="0" err="1">
                <a:solidFill>
                  <a:schemeClr val="tx1"/>
                </a:solidFill>
                <a:latin typeface="+mn-lt"/>
                <a:ea typeface="+mn-ea"/>
                <a:cs typeface="+mn-cs"/>
              </a:rPr>
              <a:t>principles</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Object</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Oriented</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Paradigm</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Functional</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Programming</a:t>
            </a:r>
            <a:endParaRPr lang="de-AT" dirty="0"/>
          </a:p>
          <a:p>
            <a:endParaRPr lang="en-US" dirty="0"/>
          </a:p>
          <a:p>
            <a:endParaRPr lang="en-US" dirty="0"/>
          </a:p>
          <a:p>
            <a:r>
              <a:rPr lang="en-US" dirty="0"/>
              <a:t>A Coding Dojo is a meeting where a bunch of coders get together to work on a programming challenge. They are there have fun and to engage in </a:t>
            </a:r>
            <a:r>
              <a:rPr lang="en-US" dirty="0" err="1">
                <a:hlinkClick r:id="rId3" action="ppaction://hlinkfile"/>
              </a:rPr>
              <a:t>DeliberatePractice</a:t>
            </a:r>
            <a:r>
              <a:rPr lang="en-US" dirty="0"/>
              <a:t> in order to improve their skills. </a:t>
            </a:r>
          </a:p>
          <a:p>
            <a:r>
              <a:rPr lang="en-US" dirty="0"/>
              <a:t>The </a:t>
            </a:r>
            <a:r>
              <a:rPr lang="en-US" dirty="0" err="1">
                <a:hlinkClick r:id="rId4" action="ppaction://hlinkfile"/>
              </a:rPr>
              <a:t>ParisDojo</a:t>
            </a:r>
            <a:r>
              <a:rPr lang="en-US" dirty="0"/>
              <a:t> focuses on coding in front of others, most often something from scratch, in a very short amount of time (1 to 1.5 hours). They use various languages, various tools, various exercise formats. They consider the outcome of an exercise successful when it is completed within allocated time AND audience can repeat the exercise at home by themselves. </a:t>
            </a:r>
          </a:p>
        </p:txBody>
      </p:sp>
      <p:sp>
        <p:nvSpPr>
          <p:cNvPr id="4" name="Slide Number Placeholder 3"/>
          <p:cNvSpPr>
            <a:spLocks noGrp="1"/>
          </p:cNvSpPr>
          <p:nvPr>
            <p:ph type="sldNum" sz="quarter" idx="10"/>
          </p:nvPr>
        </p:nvSpPr>
        <p:spPr/>
        <p:txBody>
          <a:bodyPr/>
          <a:lstStyle/>
          <a:p>
            <a:fld id="{222DE6FD-D7F2-49F0-A0DD-6365E6F7E0B0}" type="slidenum">
              <a:rPr lang="de-AT" smtClean="0"/>
              <a:t>2</a:t>
            </a:fld>
            <a:endParaRPr lang="de-AT"/>
          </a:p>
        </p:txBody>
      </p:sp>
    </p:spTree>
    <p:extLst>
      <p:ext uri="{BB962C8B-B14F-4D97-AF65-F5344CB8AC3E}">
        <p14:creationId xmlns:p14="http://schemas.microsoft.com/office/powerpoint/2010/main" val="4247256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5"/>
          </p:nvPr>
        </p:nvSpPr>
        <p:spPr/>
        <p:txBody>
          <a:bodyPr/>
          <a:lstStyle/>
          <a:p>
            <a:fld id="{222DE6FD-D7F2-49F0-A0DD-6365E6F7E0B0}" type="slidenum">
              <a:rPr lang="de-AT" smtClean="0"/>
              <a:t>3</a:t>
            </a:fld>
            <a:endParaRPr lang="de-AT"/>
          </a:p>
        </p:txBody>
      </p:sp>
    </p:spTree>
    <p:extLst>
      <p:ext uri="{BB962C8B-B14F-4D97-AF65-F5344CB8AC3E}">
        <p14:creationId xmlns:p14="http://schemas.microsoft.com/office/powerpoint/2010/main" val="2255994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5 min Intro</a:t>
            </a:r>
          </a:p>
          <a:p>
            <a:endParaRPr lang="en-GB" dirty="0"/>
          </a:p>
        </p:txBody>
      </p:sp>
      <p:sp>
        <p:nvSpPr>
          <p:cNvPr id="4" name="Slide Number Placeholder 3"/>
          <p:cNvSpPr>
            <a:spLocks noGrp="1"/>
          </p:cNvSpPr>
          <p:nvPr>
            <p:ph type="sldNum" sz="quarter" idx="10"/>
          </p:nvPr>
        </p:nvSpPr>
        <p:spPr/>
        <p:txBody>
          <a:bodyPr/>
          <a:lstStyle/>
          <a:p>
            <a:fld id="{222DE6FD-D7F2-49F0-A0DD-6365E6F7E0B0}" type="slidenum">
              <a:rPr lang="de-AT" smtClean="0"/>
              <a:t>4</a:t>
            </a:fld>
            <a:endParaRPr lang="de-AT"/>
          </a:p>
        </p:txBody>
      </p:sp>
    </p:spTree>
    <p:extLst>
      <p:ext uri="{BB962C8B-B14F-4D97-AF65-F5344CB8AC3E}">
        <p14:creationId xmlns:p14="http://schemas.microsoft.com/office/powerpoint/2010/main" val="1059831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dirty="0"/>
          </a:p>
        </p:txBody>
      </p:sp>
      <p:sp>
        <p:nvSpPr>
          <p:cNvPr id="4" name="Slide Number Placeholder 3"/>
          <p:cNvSpPr>
            <a:spLocks noGrp="1"/>
          </p:cNvSpPr>
          <p:nvPr>
            <p:ph type="sldNum" sz="quarter" idx="5"/>
          </p:nvPr>
        </p:nvSpPr>
        <p:spPr/>
        <p:txBody>
          <a:bodyPr/>
          <a:lstStyle/>
          <a:p>
            <a:fld id="{222DE6FD-D7F2-49F0-A0DD-6365E6F7E0B0}" type="slidenum">
              <a:rPr lang="de-AT" smtClean="0"/>
              <a:t>10</a:t>
            </a:fld>
            <a:endParaRPr lang="de-AT"/>
          </a:p>
        </p:txBody>
      </p:sp>
    </p:spTree>
    <p:extLst>
      <p:ext uri="{BB962C8B-B14F-4D97-AF65-F5344CB8AC3E}">
        <p14:creationId xmlns:p14="http://schemas.microsoft.com/office/powerpoint/2010/main" val="774908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line) + Text">
    <p:spTree>
      <p:nvGrpSpPr>
        <p:cNvPr id="1" name=""/>
        <p:cNvGrpSpPr/>
        <p:nvPr/>
      </p:nvGrpSpPr>
      <p:grpSpPr>
        <a:xfrm>
          <a:off x="0" y="0"/>
          <a:ext cx="0" cy="0"/>
          <a:chOff x="0" y="0"/>
          <a:chExt cx="0" cy="0"/>
        </a:xfrm>
      </p:grpSpPr>
      <p:sp>
        <p:nvSpPr>
          <p:cNvPr id="11" name="Titel 2">
            <a:extLst>
              <a:ext uri="{FF2B5EF4-FFF2-40B4-BE49-F238E27FC236}">
                <a16:creationId xmlns:a16="http://schemas.microsoft.com/office/drawing/2014/main" id="{DC871CA3-A3CB-AE41-846D-9941EB083B5E}"/>
              </a:ext>
            </a:extLst>
          </p:cNvPr>
          <p:cNvSpPr>
            <a:spLocks noGrp="1"/>
          </p:cNvSpPr>
          <p:nvPr>
            <p:ph type="title" hasCustomPrompt="1"/>
          </p:nvPr>
        </p:nvSpPr>
        <p:spPr>
          <a:xfrm>
            <a:off x="837565" y="740702"/>
            <a:ext cx="10347001" cy="594715"/>
          </a:xfrm>
          <a:prstGeom prst="rect">
            <a:avLst/>
          </a:prstGeom>
        </p:spPr>
        <p:txBody>
          <a:bodyPr wrap="square">
            <a:spAutoFit/>
          </a:bodyPr>
          <a:lstStyle>
            <a:lvl1pPr>
              <a:defRPr sz="3627" b="1" i="0">
                <a:solidFill>
                  <a:srgbClr val="005C9C"/>
                </a:solidFill>
                <a:latin typeface="+mj-lt"/>
                <a:cs typeface="Segoe UI Semibold" panose="020B0502040204020203" pitchFamily="34" charset="0"/>
              </a:defRPr>
            </a:lvl1pPr>
          </a:lstStyle>
          <a:p>
            <a:r>
              <a:rPr lang="de-DE"/>
              <a:t>Page title </a:t>
            </a:r>
            <a:r>
              <a:rPr lang="de-DE" err="1"/>
              <a:t>with</a:t>
            </a:r>
            <a:r>
              <a:rPr lang="de-DE"/>
              <a:t> 1 </a:t>
            </a:r>
            <a:r>
              <a:rPr lang="de-DE" err="1"/>
              <a:t>line</a:t>
            </a:r>
            <a:endParaRPr lang="de-AT"/>
          </a:p>
        </p:txBody>
      </p:sp>
      <p:sp>
        <p:nvSpPr>
          <p:cNvPr id="12" name="Textplatzhalter 4">
            <a:extLst>
              <a:ext uri="{FF2B5EF4-FFF2-40B4-BE49-F238E27FC236}">
                <a16:creationId xmlns:a16="http://schemas.microsoft.com/office/drawing/2014/main" id="{EEF03D33-BFDF-6549-84AB-A47A8ED586AC}"/>
              </a:ext>
            </a:extLst>
          </p:cNvPr>
          <p:cNvSpPr>
            <a:spLocks noGrp="1"/>
          </p:cNvSpPr>
          <p:nvPr>
            <p:ph type="body" sz="quarter" idx="13" hasCustomPrompt="1"/>
          </p:nvPr>
        </p:nvSpPr>
        <p:spPr>
          <a:xfrm>
            <a:off x="837919" y="1736958"/>
            <a:ext cx="10346647" cy="4668375"/>
          </a:xfrm>
          <a:prstGeom prst="rect">
            <a:avLst/>
          </a:prstGeom>
        </p:spPr>
        <p:txBody>
          <a:bodyPr>
            <a:normAutofit/>
          </a:bodyPr>
          <a:lstStyle>
            <a:lvl1pPr algn="l">
              <a:lnSpc>
                <a:spcPct val="100000"/>
              </a:lnSpc>
              <a:defRPr sz="2893" b="0" i="0" baseline="0">
                <a:latin typeface="Segoe UI" panose="020B0502040204020203" pitchFamily="34" charset="0"/>
                <a:cs typeface="Segoe UI" panose="020B0502040204020203" pitchFamily="34" charset="0"/>
              </a:defRPr>
            </a:lvl1pPr>
            <a:lvl2pPr algn="l">
              <a:lnSpc>
                <a:spcPct val="100000"/>
              </a:lnSpc>
              <a:defRPr b="0" i="0">
                <a:latin typeface="Segoe UI" panose="020B0502040204020203" pitchFamily="34" charset="0"/>
                <a:cs typeface="Segoe UI" panose="020B0502040204020203" pitchFamily="34" charset="0"/>
              </a:defRPr>
            </a:lvl2pPr>
            <a:lvl3pPr algn="l">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gn="l">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gn="l">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3559977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Infographic">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837564" y="1796819"/>
            <a:ext cx="10347001" cy="4608512"/>
          </a:xfrm>
          <a:prstGeom prst="rect">
            <a:avLst/>
          </a:prstGeom>
        </p:spPr>
        <p:txBody>
          <a:bodyPr/>
          <a:lstStyle/>
          <a:p>
            <a:endParaRPr lang="de-DE"/>
          </a:p>
        </p:txBody>
      </p:sp>
      <p:sp>
        <p:nvSpPr>
          <p:cNvPr id="4" name="Titel 2">
            <a:extLst>
              <a:ext uri="{FF2B5EF4-FFF2-40B4-BE49-F238E27FC236}">
                <a16:creationId xmlns:a16="http://schemas.microsoft.com/office/drawing/2014/main" id="{8D2C3D46-FA0A-9546-B22D-A3185B973A33}"/>
              </a:ext>
            </a:extLst>
          </p:cNvPr>
          <p:cNvSpPr>
            <a:spLocks noGrp="1"/>
          </p:cNvSpPr>
          <p:nvPr>
            <p:ph type="title" hasCustomPrompt="1"/>
          </p:nvPr>
        </p:nvSpPr>
        <p:spPr>
          <a:xfrm>
            <a:off x="837565" y="740702"/>
            <a:ext cx="10347001"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Tree>
    <p:extLst>
      <p:ext uri="{BB962C8B-B14F-4D97-AF65-F5344CB8AC3E}">
        <p14:creationId xmlns:p14="http://schemas.microsoft.com/office/powerpoint/2010/main" val="75819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Full Screen">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0" y="0"/>
            <a:ext cx="12192000" cy="6858000"/>
          </a:xfrm>
          <a:prstGeom prst="rect">
            <a:avLst/>
          </a:prstGeom>
        </p:spPr>
        <p:txBody>
          <a:bodyPr/>
          <a:lstStyle/>
          <a:p>
            <a:endParaRPr lang="de-DE"/>
          </a:p>
        </p:txBody>
      </p:sp>
    </p:spTree>
    <p:extLst>
      <p:ext uri="{BB962C8B-B14F-4D97-AF65-F5344CB8AC3E}">
        <p14:creationId xmlns:p14="http://schemas.microsoft.com/office/powerpoint/2010/main" val="921935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8110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5" name="Textplatzhalter 4"/>
          <p:cNvSpPr>
            <a:spLocks noGrp="1"/>
          </p:cNvSpPr>
          <p:nvPr>
            <p:ph type="body" sz="quarter" idx="13" hasCustomPrompt="1"/>
          </p:nvPr>
        </p:nvSpPr>
        <p:spPr>
          <a:xfrm>
            <a:off x="837919" y="1736956"/>
            <a:ext cx="10346292" cy="4668375"/>
          </a:xfrm>
          <a:prstGeom prst="rect">
            <a:avLst/>
          </a:prstGeom>
          <a:solidFill>
            <a:schemeClr val="bg1">
              <a:lumMod val="95000"/>
            </a:schemeClr>
          </a:solidFill>
        </p:spPr>
        <p:txBody>
          <a:bodyPr>
            <a:normAutofit/>
          </a:bodyPr>
          <a:lstStyle>
            <a:lvl1pPr marL="0" indent="0">
              <a:lnSpc>
                <a:spcPct val="100000"/>
              </a:lnSpc>
              <a:spcBef>
                <a:spcPts val="0"/>
              </a:spcBef>
              <a:spcAft>
                <a:spcPts val="0"/>
              </a:spcAft>
              <a:buNone/>
              <a:defRPr sz="2893" baseline="0">
                <a:solidFill>
                  <a:schemeClr val="tx1"/>
                </a:solidFill>
                <a:latin typeface="Courier New" panose="02070309020205020404" pitchFamily="49" charset="0"/>
                <a:cs typeface="Courier New" panose="02070309020205020404" pitchFamily="49" charset="0"/>
              </a:defRPr>
            </a:lvl1pPr>
            <a:lvl2pPr>
              <a:defRPr>
                <a:latin typeface="Segoe UI" panose="020B0502040204020203" pitchFamily="34" charset="0"/>
                <a:cs typeface="Segoe UI" panose="020B0502040204020203" pitchFamily="34" charset="0"/>
              </a:defRPr>
            </a:lvl2pPr>
            <a:lvl3pPr>
              <a:defRPr sz="2893">
                <a:solidFill>
                  <a:srgbClr val="5D7388"/>
                </a:solidFill>
                <a:latin typeface="Segoe UI" panose="020B0502040204020203" pitchFamily="34" charset="0"/>
                <a:cs typeface="Segoe UI" panose="020B0502040204020203" pitchFamily="34" charset="0"/>
              </a:defRPr>
            </a:lvl3pPr>
            <a:lvl4pPr marL="2114078" indent="-457189">
              <a:buSzPct val="50000"/>
              <a:buFont typeface="Arial" panose="020B0604020202020204" pitchFamily="34" charset="0"/>
              <a:buChar char="•"/>
              <a:defRPr sz="2893">
                <a:solidFill>
                  <a:schemeClr val="bg1">
                    <a:lumMod val="50000"/>
                  </a:schemeClr>
                </a:solidFill>
                <a:latin typeface="Segoe UI" panose="020B0502040204020203" pitchFamily="34" charset="0"/>
                <a:cs typeface="Segoe UI" panose="020B0502040204020203" pitchFamily="34" charset="0"/>
              </a:defRPr>
            </a:lvl4pPr>
            <a:lvl5pPr marL="2485333" indent="-276148">
              <a:buSzPct val="70000"/>
              <a:buFont typeface="Segoe UI" panose="020B0502040204020203" pitchFamily="34" charset="0"/>
              <a:buChar char="›"/>
              <a:defRPr sz="2893" baseline="0">
                <a:latin typeface="Segoe UI" panose="020B0502040204020203" pitchFamily="34" charset="0"/>
                <a:cs typeface="Segoe UI" panose="020B0502040204020203" pitchFamily="34" charset="0"/>
              </a:defRPr>
            </a:lvl5pPr>
          </a:lstStyle>
          <a:p>
            <a:pPr lvl="0"/>
            <a:r>
              <a:rPr lang="de-AT"/>
              <a:t>Add </a:t>
            </a:r>
            <a:r>
              <a:rPr lang="de-AT" err="1"/>
              <a:t>your</a:t>
            </a:r>
            <a:r>
              <a:rPr lang="de-AT"/>
              <a:t> </a:t>
            </a:r>
            <a:r>
              <a:rPr lang="de-AT" err="1"/>
              <a:t>code</a:t>
            </a:r>
            <a:r>
              <a:rPr lang="de-AT"/>
              <a:t> </a:t>
            </a:r>
            <a:r>
              <a:rPr lang="de-AT" err="1"/>
              <a:t>here</a:t>
            </a:r>
            <a:r>
              <a:rPr lang="de-AT"/>
              <a:t>.</a:t>
            </a:r>
          </a:p>
        </p:txBody>
      </p:sp>
      <p:sp>
        <p:nvSpPr>
          <p:cNvPr id="9" name="Titel 2">
            <a:extLst>
              <a:ext uri="{FF2B5EF4-FFF2-40B4-BE49-F238E27FC236}">
                <a16:creationId xmlns:a16="http://schemas.microsoft.com/office/drawing/2014/main" id="{BB1997C7-5D79-CC40-8ED0-C01E59F74050}"/>
              </a:ext>
            </a:extLst>
          </p:cNvPr>
          <p:cNvSpPr>
            <a:spLocks noGrp="1"/>
          </p:cNvSpPr>
          <p:nvPr>
            <p:ph type="title" hasCustomPrompt="1"/>
          </p:nvPr>
        </p:nvSpPr>
        <p:spPr>
          <a:xfrm>
            <a:off x="837565" y="740702"/>
            <a:ext cx="10346647"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Tree>
    <p:extLst>
      <p:ext uri="{BB962C8B-B14F-4D97-AF65-F5344CB8AC3E}">
        <p14:creationId xmlns:p14="http://schemas.microsoft.com/office/powerpoint/2010/main" val="546676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Rechteck 1"/>
          <p:cNvSpPr/>
          <p:nvPr userDrawn="1"/>
        </p:nvSpPr>
        <p:spPr>
          <a:xfrm>
            <a:off x="0" y="0"/>
            <a:ext cx="12192000" cy="6858000"/>
          </a:xfrm>
          <a:prstGeom prst="rect">
            <a:avLst/>
          </a:prstGeom>
          <a:solidFill>
            <a:srgbClr val="162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4567" rtl="0" eaLnBrk="1" fontAlgn="auto" latinLnBrk="0" hangingPunct="1">
              <a:lnSpc>
                <a:spcPct val="100000"/>
              </a:lnSpc>
              <a:spcBef>
                <a:spcPts val="0"/>
              </a:spcBef>
              <a:spcAft>
                <a:spcPts val="0"/>
              </a:spcAft>
              <a:buClrTx/>
              <a:buSzTx/>
              <a:buFontTx/>
              <a:buNone/>
              <a:tabLst/>
              <a:defRPr/>
            </a:pPr>
            <a:endParaRPr kumimoji="0" lang="de-AT" sz="2175" b="0" i="0" u="none" strike="noStrike" kern="1200" cap="none" spc="0" normalizeH="0" baseline="0" noProof="0">
              <a:ln>
                <a:noFill/>
              </a:ln>
              <a:solidFill>
                <a:srgbClr val="162E40"/>
              </a:solidFill>
              <a:effectLst/>
              <a:uLnTx/>
              <a:uFillTx/>
              <a:latin typeface="Segoe UI"/>
              <a:ea typeface="+mn-ea"/>
              <a:cs typeface="+mn-cs"/>
            </a:endParaRPr>
          </a:p>
        </p:txBody>
      </p:sp>
      <p:sp>
        <p:nvSpPr>
          <p:cNvPr id="7" name="object 26"/>
          <p:cNvSpPr/>
          <p:nvPr userDrawn="1"/>
        </p:nvSpPr>
        <p:spPr>
          <a:xfrm rot="16200000">
            <a:off x="2384551" y="2411348"/>
            <a:ext cx="882884" cy="165585"/>
          </a:xfrm>
          <a:custGeom>
            <a:avLst/>
            <a:gdLst/>
            <a:ahLst/>
            <a:cxnLst/>
            <a:rect l="l" t="t" r="r" b="b"/>
            <a:pathLst>
              <a:path w="547204" h="57594">
                <a:moveTo>
                  <a:pt x="0" y="57594"/>
                </a:moveTo>
                <a:lnTo>
                  <a:pt x="547204" y="57594"/>
                </a:lnTo>
                <a:lnTo>
                  <a:pt x="547204" y="0"/>
                </a:lnTo>
                <a:lnTo>
                  <a:pt x="0" y="0"/>
                </a:lnTo>
                <a:lnTo>
                  <a:pt x="0" y="57594"/>
                </a:lnTo>
                <a:close/>
              </a:path>
            </a:pathLst>
          </a:custGeom>
          <a:solidFill>
            <a:srgbClr val="4B8BD5"/>
          </a:solidFill>
          <a:ln>
            <a:noFill/>
          </a:ln>
        </p:spPr>
        <p:txBody>
          <a:bodyPr wrap="square" lIns="0" tIns="0" rIns="0" bIns="0" rtlCol="0">
            <a:noAutofit/>
          </a:bodyPr>
          <a:lstStyle/>
          <a:p>
            <a:pPr marL="0" marR="0" lvl="0" indent="0" algn="l" defTabSz="1104567" rtl="0" eaLnBrk="1" fontAlgn="auto" latinLnBrk="0" hangingPunct="1">
              <a:lnSpc>
                <a:spcPct val="100000"/>
              </a:lnSpc>
              <a:spcBef>
                <a:spcPts val="0"/>
              </a:spcBef>
              <a:spcAft>
                <a:spcPts val="0"/>
              </a:spcAft>
              <a:buClrTx/>
              <a:buSzTx/>
              <a:buFontTx/>
              <a:buNone/>
              <a:tabLst/>
              <a:defRPr/>
            </a:pPr>
            <a:endParaRPr kumimoji="0" sz="2175" b="0" i="0" u="none" strike="noStrike" kern="1200" cap="none" spc="0" normalizeH="0" baseline="-25000" noProof="0">
              <a:ln>
                <a:noFill/>
              </a:ln>
              <a:solidFill>
                <a:prstClr val="black"/>
              </a:solidFill>
              <a:effectLst/>
              <a:uLnTx/>
              <a:uFillTx/>
              <a:latin typeface="Segoe UI" panose="020B0502040204020203" pitchFamily="34" charset="0"/>
              <a:ea typeface="+mn-ea"/>
              <a:cs typeface="+mn-cs"/>
            </a:endParaRPr>
          </a:p>
        </p:txBody>
      </p:sp>
      <p:sp>
        <p:nvSpPr>
          <p:cNvPr id="9" name="Text Placeholder 20">
            <a:extLst>
              <a:ext uri="{FF2B5EF4-FFF2-40B4-BE49-F238E27FC236}">
                <a16:creationId xmlns:a16="http://schemas.microsoft.com/office/drawing/2014/main" id="{95FFDA9C-0D15-5340-BB4A-E0C07CCB94E5}"/>
              </a:ext>
            </a:extLst>
          </p:cNvPr>
          <p:cNvSpPr>
            <a:spLocks noGrp="1"/>
          </p:cNvSpPr>
          <p:nvPr>
            <p:ph type="body" sz="quarter" idx="21" hasCustomPrompt="1"/>
          </p:nvPr>
        </p:nvSpPr>
        <p:spPr>
          <a:xfrm>
            <a:off x="3048000" y="5359400"/>
            <a:ext cx="8136568" cy="569216"/>
          </a:xfrm>
          <a:prstGeom prst="rect">
            <a:avLst/>
          </a:prstGeom>
        </p:spPr>
        <p:txBody>
          <a:bodyPr>
            <a:normAutofit/>
          </a:bodyPr>
          <a:lstStyle>
            <a:lvl1pPr marL="0" marR="0" indent="0" algn="l" defTabSz="1104592" rtl="0" eaLnBrk="1" fontAlgn="auto" latinLnBrk="0" hangingPunct="1">
              <a:lnSpc>
                <a:spcPct val="100000"/>
              </a:lnSpc>
              <a:spcBef>
                <a:spcPts val="0"/>
              </a:spcBef>
              <a:spcAft>
                <a:spcPts val="0"/>
              </a:spcAft>
              <a:buClrTx/>
              <a:buSzTx/>
              <a:buFont typeface="Source Sans Pro" panose="020B0503030403020204" pitchFamily="34" charset="0"/>
              <a:buNone/>
              <a:tabLst/>
              <a:defRPr sz="2899" b="0" i="0" cap="none" baseline="0">
                <a:solidFill>
                  <a:schemeClr val="bg1"/>
                </a:solidFill>
                <a:latin typeface="Segoe UI Light" panose="020B0502040204020203" pitchFamily="34" charset="0"/>
                <a:cs typeface="Segoe UI Light" panose="020B0502040204020203" pitchFamily="34" charset="0"/>
              </a:defRPr>
            </a:lvl1pPr>
          </a:lstStyle>
          <a:p>
            <a:r>
              <a:rPr lang="de-AT" err="1"/>
              <a:t>Author</a:t>
            </a:r>
            <a:r>
              <a:rPr lang="de-AT"/>
              <a:t> Name</a:t>
            </a:r>
          </a:p>
        </p:txBody>
      </p:sp>
      <p:sp>
        <p:nvSpPr>
          <p:cNvPr id="10" name="Titel 2">
            <a:extLst>
              <a:ext uri="{FF2B5EF4-FFF2-40B4-BE49-F238E27FC236}">
                <a16:creationId xmlns:a16="http://schemas.microsoft.com/office/drawing/2014/main" id="{592F9138-C20A-5849-8A82-CA6FC78D26B0}"/>
              </a:ext>
            </a:extLst>
          </p:cNvPr>
          <p:cNvSpPr>
            <a:spLocks noGrp="1"/>
          </p:cNvSpPr>
          <p:nvPr>
            <p:ph type="title" hasCustomPrompt="1"/>
          </p:nvPr>
        </p:nvSpPr>
        <p:spPr>
          <a:xfrm>
            <a:off x="3047999" y="2006600"/>
            <a:ext cx="8136568" cy="3149600"/>
          </a:xfrm>
          <a:prstGeom prst="rect">
            <a:avLst/>
          </a:prstGeom>
        </p:spPr>
        <p:txBody>
          <a:bodyPr>
            <a:normAutofit/>
          </a:bodyPr>
          <a:lstStyle>
            <a:lvl1pPr>
              <a:lnSpc>
                <a:spcPct val="100000"/>
              </a:lnSpc>
              <a:defRPr sz="2893" b="1" i="0">
                <a:solidFill>
                  <a:schemeClr val="bg1"/>
                </a:solidFill>
                <a:latin typeface="+mj-lt"/>
              </a:defRPr>
            </a:lvl1pPr>
          </a:lstStyle>
          <a:p>
            <a:r>
              <a:rPr lang="de-AT" err="1"/>
              <a:t>Lorem</a:t>
            </a:r>
            <a:r>
              <a:rPr lang="de-AT"/>
              <a:t> </a:t>
            </a:r>
            <a:r>
              <a:rPr lang="de-AT" err="1"/>
              <a:t>ipsum</a:t>
            </a:r>
            <a:r>
              <a:rPr lang="de-AT"/>
              <a:t> </a:t>
            </a:r>
            <a:r>
              <a:rPr lang="de-AT" err="1"/>
              <a:t>dolor</a:t>
            </a:r>
            <a:r>
              <a:rPr lang="de-AT"/>
              <a:t> </a:t>
            </a:r>
            <a:r>
              <a:rPr lang="de-AT" err="1"/>
              <a:t>sit</a:t>
            </a:r>
            <a:r>
              <a:rPr lang="de-AT"/>
              <a:t> </a:t>
            </a:r>
            <a:r>
              <a:rPr lang="de-AT" err="1"/>
              <a:t>amet</a:t>
            </a:r>
            <a:r>
              <a:rPr lang="de-AT"/>
              <a:t>, </a:t>
            </a:r>
            <a:r>
              <a:rPr lang="de-AT" err="1"/>
              <a:t>consectetuer</a:t>
            </a:r>
            <a:r>
              <a:rPr lang="de-AT"/>
              <a:t> </a:t>
            </a:r>
            <a:r>
              <a:rPr lang="de-AT" err="1"/>
              <a:t>adipiscing</a:t>
            </a:r>
            <a:r>
              <a:rPr lang="de-AT"/>
              <a:t> </a:t>
            </a:r>
            <a:r>
              <a:rPr lang="de-AT" err="1"/>
              <a:t>elit</a:t>
            </a:r>
            <a:r>
              <a:rPr lang="de-AT"/>
              <a:t>, </a:t>
            </a:r>
            <a:r>
              <a:rPr lang="de-AT" err="1"/>
              <a:t>sed</a:t>
            </a:r>
            <a:r>
              <a:rPr lang="de-AT"/>
              <a:t> </a:t>
            </a:r>
            <a:r>
              <a:rPr lang="de-AT" err="1"/>
              <a:t>diam</a:t>
            </a:r>
            <a:r>
              <a:rPr lang="de-AT"/>
              <a:t> </a:t>
            </a:r>
            <a:r>
              <a:rPr lang="de-AT" err="1"/>
              <a:t>nonummy</a:t>
            </a:r>
            <a:r>
              <a:rPr lang="de-AT"/>
              <a:t> </a:t>
            </a:r>
            <a:r>
              <a:rPr lang="de-AT" err="1"/>
              <a:t>nibh</a:t>
            </a:r>
            <a:r>
              <a:rPr lang="de-AT"/>
              <a:t> </a:t>
            </a:r>
            <a:r>
              <a:rPr lang="de-AT" err="1"/>
              <a:t>euismod</a:t>
            </a:r>
            <a:r>
              <a:rPr lang="de-AT"/>
              <a:t> </a:t>
            </a:r>
            <a:r>
              <a:rPr lang="de-AT" err="1"/>
              <a:t>tincidunt</a:t>
            </a:r>
            <a:r>
              <a:rPr lang="de-AT"/>
              <a:t> </a:t>
            </a:r>
            <a:r>
              <a:rPr lang="de-AT" err="1"/>
              <a:t>ut</a:t>
            </a:r>
            <a:r>
              <a:rPr lang="de-AT"/>
              <a:t> </a:t>
            </a:r>
            <a:r>
              <a:rPr lang="de-AT" err="1"/>
              <a:t>laoreet</a:t>
            </a:r>
            <a:r>
              <a:rPr lang="de-AT"/>
              <a:t> </a:t>
            </a:r>
            <a:r>
              <a:rPr lang="de-AT" err="1"/>
              <a:t>dolore</a:t>
            </a:r>
            <a:r>
              <a:rPr lang="de-AT"/>
              <a:t> magna </a:t>
            </a:r>
            <a:r>
              <a:rPr lang="de-AT" err="1"/>
              <a:t>aliquam</a:t>
            </a:r>
            <a:r>
              <a:rPr lang="de-AT"/>
              <a:t> </a:t>
            </a:r>
            <a:r>
              <a:rPr lang="de-AT" err="1"/>
              <a:t>erat</a:t>
            </a:r>
            <a:r>
              <a:rPr lang="de-AT"/>
              <a:t> </a:t>
            </a:r>
            <a:r>
              <a:rPr lang="de-AT" err="1"/>
              <a:t>volutpat</a:t>
            </a:r>
            <a:r>
              <a:rPr lang="de-AT"/>
              <a:t>. </a:t>
            </a:r>
            <a:r>
              <a:rPr lang="de-AT" err="1"/>
              <a:t>Ut</a:t>
            </a:r>
            <a:r>
              <a:rPr lang="de-AT"/>
              <a:t> </a:t>
            </a:r>
            <a:r>
              <a:rPr lang="de-AT" err="1"/>
              <a:t>wisi</a:t>
            </a:r>
            <a:r>
              <a:rPr lang="de-AT"/>
              <a:t> </a:t>
            </a:r>
            <a:r>
              <a:rPr lang="de-AT" err="1"/>
              <a:t>enim</a:t>
            </a:r>
            <a:r>
              <a:rPr lang="de-AT"/>
              <a:t> ad minim </a:t>
            </a:r>
            <a:r>
              <a:rPr lang="de-AT" err="1"/>
              <a:t>veniam</a:t>
            </a:r>
            <a:r>
              <a:rPr lang="de-AT"/>
              <a:t>, </a:t>
            </a:r>
            <a:r>
              <a:rPr lang="de-AT" err="1"/>
              <a:t>quis</a:t>
            </a:r>
            <a:r>
              <a:rPr lang="de-AT"/>
              <a:t> </a:t>
            </a:r>
            <a:r>
              <a:rPr lang="de-AT" err="1"/>
              <a:t>nostrud</a:t>
            </a:r>
            <a:r>
              <a:rPr lang="de-AT"/>
              <a:t> </a:t>
            </a:r>
            <a:r>
              <a:rPr lang="de-AT" err="1"/>
              <a:t>exerci</a:t>
            </a:r>
            <a:r>
              <a:rPr lang="de-AT"/>
              <a:t> </a:t>
            </a:r>
            <a:r>
              <a:rPr lang="de-AT" err="1"/>
              <a:t>tation</a:t>
            </a:r>
            <a:r>
              <a:rPr lang="de-AT"/>
              <a:t> </a:t>
            </a:r>
            <a:r>
              <a:rPr lang="de-AT" err="1"/>
              <a:t>ullamcorper</a:t>
            </a:r>
            <a:r>
              <a:rPr lang="de-AT"/>
              <a:t> </a:t>
            </a:r>
            <a:r>
              <a:rPr lang="de-AT" err="1"/>
              <a:t>suscipit</a:t>
            </a:r>
            <a:r>
              <a:rPr lang="de-AT"/>
              <a:t> </a:t>
            </a:r>
            <a:r>
              <a:rPr lang="de-AT" err="1"/>
              <a:t>lobortis</a:t>
            </a:r>
            <a:r>
              <a:rPr lang="de-AT"/>
              <a:t> </a:t>
            </a:r>
            <a:r>
              <a:rPr lang="de-AT" err="1"/>
              <a:t>nisl</a:t>
            </a:r>
            <a:r>
              <a:rPr lang="de-AT"/>
              <a:t> </a:t>
            </a:r>
            <a:r>
              <a:rPr lang="de-AT" err="1"/>
              <a:t>ut</a:t>
            </a:r>
            <a:r>
              <a:rPr lang="de-AT"/>
              <a:t> </a:t>
            </a:r>
            <a:r>
              <a:rPr lang="de-AT" err="1"/>
              <a:t>aliquip</a:t>
            </a:r>
            <a:r>
              <a:rPr lang="de-AT"/>
              <a:t> ex </a:t>
            </a:r>
            <a:r>
              <a:rPr lang="de-AT" err="1"/>
              <a:t>ea</a:t>
            </a:r>
            <a:r>
              <a:rPr lang="de-AT"/>
              <a:t> commodo </a:t>
            </a:r>
            <a:r>
              <a:rPr lang="de-AT" err="1"/>
              <a:t>consequat</a:t>
            </a:r>
            <a:r>
              <a:rPr lang="de-AT"/>
              <a:t>.</a:t>
            </a:r>
          </a:p>
        </p:txBody>
      </p:sp>
    </p:spTree>
    <p:extLst>
      <p:ext uri="{BB962C8B-B14F-4D97-AF65-F5344CB8AC3E}">
        <p14:creationId xmlns:p14="http://schemas.microsoft.com/office/powerpoint/2010/main" val="2955967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A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18.08.2022</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4087049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18.08.2022</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2581975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lines) + Text">
    <p:spTree>
      <p:nvGrpSpPr>
        <p:cNvPr id="1" name=""/>
        <p:cNvGrpSpPr/>
        <p:nvPr/>
      </p:nvGrpSpPr>
      <p:grpSpPr>
        <a:xfrm>
          <a:off x="0" y="0"/>
          <a:ext cx="0" cy="0"/>
          <a:chOff x="0" y="0"/>
          <a:chExt cx="0" cy="0"/>
        </a:xfrm>
      </p:grpSpPr>
      <p:sp>
        <p:nvSpPr>
          <p:cNvPr id="7" name="Textplatzhalter 4">
            <a:extLst>
              <a:ext uri="{FF2B5EF4-FFF2-40B4-BE49-F238E27FC236}">
                <a16:creationId xmlns:a16="http://schemas.microsoft.com/office/drawing/2014/main" id="{4EE34BCF-7E8D-324E-9DB7-1EE0FDD4EE9E}"/>
              </a:ext>
            </a:extLst>
          </p:cNvPr>
          <p:cNvSpPr>
            <a:spLocks noGrp="1"/>
          </p:cNvSpPr>
          <p:nvPr>
            <p:ph type="body" sz="quarter" idx="13" hasCustomPrompt="1"/>
          </p:nvPr>
        </p:nvSpPr>
        <p:spPr>
          <a:xfrm>
            <a:off x="837565" y="2246943"/>
            <a:ext cx="10346647" cy="4158389"/>
          </a:xfrm>
          <a:prstGeom prst="rect">
            <a:avLst/>
          </a:prstGeom>
        </p:spPr>
        <p:txBody>
          <a:bodyPr>
            <a:normAutofit/>
          </a:bodyPr>
          <a:lstStyle>
            <a:lvl1pPr>
              <a:lnSpc>
                <a:spcPct val="100000"/>
              </a:lnSpc>
              <a:defRPr sz="2893" b="0" i="0" baseline="0">
                <a:latin typeface="Source Sans Pro" panose="020B0503030403020204" pitchFamily="34" charset="77"/>
                <a:cs typeface="Segoe UI" panose="020B0502040204020203" pitchFamily="34" charset="0"/>
              </a:defRPr>
            </a:lvl1pPr>
            <a:lvl2pPr>
              <a:lnSpc>
                <a:spcPct val="100000"/>
              </a:lnSpc>
              <a:defRPr b="0" i="0">
                <a:latin typeface="Source Sans Pro" panose="020B0503030403020204" pitchFamily="34" charset="77"/>
                <a:cs typeface="Segoe UI" panose="020B0502040204020203" pitchFamily="34" charset="0"/>
              </a:defRPr>
            </a:lvl2pPr>
            <a:lvl3pPr>
              <a:lnSpc>
                <a:spcPct val="100000"/>
              </a:lnSpc>
              <a:defRPr sz="2893" b="0" i="0">
                <a:solidFill>
                  <a:srgbClr val="5D7388"/>
                </a:solidFill>
                <a:latin typeface="Source Sans Pro" panose="020B0503030403020204" pitchFamily="34" charset="77"/>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ource Sans Pro" panose="020B0503030403020204" pitchFamily="34" charset="77"/>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ource Sans Pro" panose="020B0503030403020204" pitchFamily="34" charset="77"/>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
        <p:nvSpPr>
          <p:cNvPr id="8" name="Titel 2">
            <a:extLst>
              <a:ext uri="{FF2B5EF4-FFF2-40B4-BE49-F238E27FC236}">
                <a16:creationId xmlns:a16="http://schemas.microsoft.com/office/drawing/2014/main" id="{129C5EE7-504C-044F-8EB1-2B5B2AE6D6D0}"/>
              </a:ext>
            </a:extLst>
          </p:cNvPr>
          <p:cNvSpPr>
            <a:spLocks noGrp="1"/>
          </p:cNvSpPr>
          <p:nvPr>
            <p:ph type="title" hasCustomPrompt="1"/>
          </p:nvPr>
        </p:nvSpPr>
        <p:spPr>
          <a:xfrm>
            <a:off x="837565" y="740701"/>
            <a:ext cx="10346647" cy="1127659"/>
          </a:xfrm>
          <a:prstGeom prst="rect">
            <a:avLst/>
          </a:prstGeom>
        </p:spPr>
        <p:txBody>
          <a:bodyPr wrap="square">
            <a:spAutoFit/>
          </a:bodyPr>
          <a:lstStyle>
            <a:lvl1pPr>
              <a:defRPr sz="3627" b="1" i="0">
                <a:solidFill>
                  <a:srgbClr val="005C9C"/>
                </a:solidFill>
                <a:latin typeface="+mj-lt"/>
              </a:defRPr>
            </a:lvl1pPr>
          </a:lstStyle>
          <a:p>
            <a:r>
              <a:rPr lang="de-DE"/>
              <a:t>Page title </a:t>
            </a:r>
            <a:br>
              <a:rPr lang="de-DE"/>
            </a:br>
            <a:r>
              <a:rPr lang="de-DE" err="1"/>
              <a:t>with</a:t>
            </a:r>
            <a:r>
              <a:rPr lang="de-DE"/>
              <a:t> 2 </a:t>
            </a:r>
            <a:r>
              <a:rPr lang="de-DE" err="1"/>
              <a:t>lines</a:t>
            </a:r>
            <a:endParaRPr lang="de-AT"/>
          </a:p>
        </p:txBody>
      </p:sp>
    </p:spTree>
    <p:extLst>
      <p:ext uri="{BB962C8B-B14F-4D97-AF65-F5344CB8AC3E}">
        <p14:creationId xmlns:p14="http://schemas.microsoft.com/office/powerpoint/2010/main" val="1048393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ly Title (1 line)">
    <p:spTree>
      <p:nvGrpSpPr>
        <p:cNvPr id="1" name=""/>
        <p:cNvGrpSpPr/>
        <p:nvPr/>
      </p:nvGrpSpPr>
      <p:grpSpPr>
        <a:xfrm>
          <a:off x="0" y="0"/>
          <a:ext cx="0" cy="0"/>
          <a:chOff x="0" y="0"/>
          <a:chExt cx="0" cy="0"/>
        </a:xfrm>
      </p:grpSpPr>
      <p:sp>
        <p:nvSpPr>
          <p:cNvPr id="4" name="Titel 2">
            <a:extLst>
              <a:ext uri="{FF2B5EF4-FFF2-40B4-BE49-F238E27FC236}">
                <a16:creationId xmlns:a16="http://schemas.microsoft.com/office/drawing/2014/main" id="{6979FFB4-D87D-BD49-9E53-7BAB5F943873}"/>
              </a:ext>
            </a:extLst>
          </p:cNvPr>
          <p:cNvSpPr>
            <a:spLocks noGrp="1"/>
          </p:cNvSpPr>
          <p:nvPr>
            <p:ph type="title" hasCustomPrompt="1"/>
          </p:nvPr>
        </p:nvSpPr>
        <p:spPr>
          <a:xfrm>
            <a:off x="837565" y="740702"/>
            <a:ext cx="10347001"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Tree>
    <p:extLst>
      <p:ext uri="{BB962C8B-B14F-4D97-AF65-F5344CB8AC3E}">
        <p14:creationId xmlns:p14="http://schemas.microsoft.com/office/powerpoint/2010/main" val="2996594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ly Title (2 line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178F60-5D59-3E4B-81F2-551C00BF7F54}"/>
              </a:ext>
            </a:extLst>
          </p:cNvPr>
          <p:cNvSpPr/>
          <p:nvPr userDrawn="1"/>
        </p:nvSpPr>
        <p:spPr>
          <a:xfrm>
            <a:off x="9840416" y="164638"/>
            <a:ext cx="1632181" cy="768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4567" rtl="0" eaLnBrk="1" fontAlgn="auto" latinLnBrk="0" hangingPunct="1">
              <a:lnSpc>
                <a:spcPct val="100000"/>
              </a:lnSpc>
              <a:spcBef>
                <a:spcPts val="0"/>
              </a:spcBef>
              <a:spcAft>
                <a:spcPts val="0"/>
              </a:spcAft>
              <a:buClrTx/>
              <a:buSzTx/>
              <a:buFontTx/>
              <a:buNone/>
              <a:tabLst/>
              <a:defRPr/>
            </a:pPr>
            <a:endParaRPr kumimoji="0" lang="en-AT" sz="2175" b="0" i="0" u="none" strike="noStrike" kern="1200" cap="none" spc="0" normalizeH="0" baseline="0" noProof="0">
              <a:ln>
                <a:noFill/>
              </a:ln>
              <a:solidFill>
                <a:prstClr val="white"/>
              </a:solidFill>
              <a:effectLst/>
              <a:uLnTx/>
              <a:uFillTx/>
              <a:latin typeface="Segoe UI"/>
              <a:ea typeface="+mn-ea"/>
              <a:cs typeface="+mn-cs"/>
            </a:endParaRPr>
          </a:p>
        </p:txBody>
      </p:sp>
      <p:sp>
        <p:nvSpPr>
          <p:cNvPr id="9" name="Titel 2">
            <a:extLst>
              <a:ext uri="{FF2B5EF4-FFF2-40B4-BE49-F238E27FC236}">
                <a16:creationId xmlns:a16="http://schemas.microsoft.com/office/drawing/2014/main" id="{26B646F1-418C-FB4B-9FAD-FA4AE414937F}"/>
              </a:ext>
            </a:extLst>
          </p:cNvPr>
          <p:cNvSpPr>
            <a:spLocks noGrp="1"/>
          </p:cNvSpPr>
          <p:nvPr>
            <p:ph type="title" hasCustomPrompt="1"/>
          </p:nvPr>
        </p:nvSpPr>
        <p:spPr>
          <a:xfrm>
            <a:off x="837565" y="740701"/>
            <a:ext cx="10346647" cy="1127659"/>
          </a:xfrm>
          <a:prstGeom prst="rect">
            <a:avLst/>
          </a:prstGeom>
        </p:spPr>
        <p:txBody>
          <a:bodyPr wrap="square">
            <a:spAutoFit/>
          </a:bodyPr>
          <a:lstStyle>
            <a:lvl1pPr>
              <a:defRPr sz="3627" b="1" i="0">
                <a:solidFill>
                  <a:srgbClr val="005C9C"/>
                </a:solidFill>
                <a:latin typeface="+mj-lt"/>
              </a:defRPr>
            </a:lvl1pPr>
          </a:lstStyle>
          <a:p>
            <a:r>
              <a:rPr lang="de-DE"/>
              <a:t>Page title </a:t>
            </a:r>
            <a:br>
              <a:rPr lang="de-DE"/>
            </a:br>
            <a:r>
              <a:rPr lang="de-DE" err="1"/>
              <a:t>with</a:t>
            </a:r>
            <a:r>
              <a:rPr lang="de-DE"/>
              <a:t> 2 </a:t>
            </a:r>
            <a:r>
              <a:rPr lang="de-DE" err="1"/>
              <a:t>lines</a:t>
            </a:r>
            <a:endParaRPr lang="de-AT"/>
          </a:p>
        </p:txBody>
      </p:sp>
    </p:spTree>
    <p:extLst>
      <p:ext uri="{BB962C8B-B14F-4D97-AF65-F5344CB8AC3E}">
        <p14:creationId xmlns:p14="http://schemas.microsoft.com/office/powerpoint/2010/main" val="3727433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1 line) + Bulletpoints + Image">
    <p:spTree>
      <p:nvGrpSpPr>
        <p:cNvPr id="1" name=""/>
        <p:cNvGrpSpPr/>
        <p:nvPr/>
      </p:nvGrpSpPr>
      <p:grpSpPr>
        <a:xfrm>
          <a:off x="0" y="0"/>
          <a:ext cx="0" cy="0"/>
          <a:chOff x="0" y="0"/>
          <a:chExt cx="0" cy="0"/>
        </a:xfrm>
      </p:grpSpPr>
      <p:sp>
        <p:nvSpPr>
          <p:cNvPr id="16" name="Picture Placeholder 2">
            <a:extLst>
              <a:ext uri="{FF2B5EF4-FFF2-40B4-BE49-F238E27FC236}">
                <a16:creationId xmlns:a16="http://schemas.microsoft.com/office/drawing/2014/main" id="{976EFD1F-1ED3-7C4B-9CE9-7093E4863B1B}"/>
              </a:ext>
            </a:extLst>
          </p:cNvPr>
          <p:cNvSpPr>
            <a:spLocks noGrp="1"/>
          </p:cNvSpPr>
          <p:nvPr>
            <p:ph type="pic" sz="quarter" idx="14"/>
          </p:nvPr>
        </p:nvSpPr>
        <p:spPr>
          <a:xfrm>
            <a:off x="6624736" y="0"/>
            <a:ext cx="5615947" cy="685800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000 w 10000"/>
              <a:gd name="connsiteY1" fmla="*/ 0 h 10000"/>
              <a:gd name="connsiteX2" fmla="*/ 10000 w 10000"/>
              <a:gd name="connsiteY2" fmla="*/ 0 h 10000"/>
              <a:gd name="connsiteX3" fmla="*/ 9991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000" y="0"/>
                </a:lnTo>
                <a:lnTo>
                  <a:pt x="10000" y="0"/>
                </a:lnTo>
                <a:cubicBezTo>
                  <a:pt x="9997" y="3333"/>
                  <a:pt x="9994" y="6667"/>
                  <a:pt x="9991" y="10000"/>
                </a:cubicBezTo>
                <a:lnTo>
                  <a:pt x="0" y="10000"/>
                </a:lnTo>
                <a:close/>
              </a:path>
            </a:pathLst>
          </a:custGeom>
        </p:spPr>
        <p:txBody>
          <a:bodyPr/>
          <a:lstStyle/>
          <a:p>
            <a:endParaRPr lang="de-DE"/>
          </a:p>
        </p:txBody>
      </p:sp>
      <p:sp>
        <p:nvSpPr>
          <p:cNvPr id="6" name="Titel 2">
            <a:extLst>
              <a:ext uri="{FF2B5EF4-FFF2-40B4-BE49-F238E27FC236}">
                <a16:creationId xmlns:a16="http://schemas.microsoft.com/office/drawing/2014/main" id="{57F97549-F297-8A4C-9404-DDD1108A406F}"/>
              </a:ext>
            </a:extLst>
          </p:cNvPr>
          <p:cNvSpPr>
            <a:spLocks noGrp="1"/>
          </p:cNvSpPr>
          <p:nvPr>
            <p:ph type="title" hasCustomPrompt="1"/>
          </p:nvPr>
        </p:nvSpPr>
        <p:spPr>
          <a:xfrm>
            <a:off x="837565" y="740702"/>
            <a:ext cx="6026521"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8" name="Textplatzhalter 4">
            <a:extLst>
              <a:ext uri="{FF2B5EF4-FFF2-40B4-BE49-F238E27FC236}">
                <a16:creationId xmlns:a16="http://schemas.microsoft.com/office/drawing/2014/main" id="{C83B0D88-86EC-6048-8B9A-CEA9C02C052A}"/>
              </a:ext>
            </a:extLst>
          </p:cNvPr>
          <p:cNvSpPr>
            <a:spLocks noGrp="1"/>
          </p:cNvSpPr>
          <p:nvPr>
            <p:ph type="body" sz="quarter" idx="13" hasCustomPrompt="1"/>
          </p:nvPr>
        </p:nvSpPr>
        <p:spPr>
          <a:xfrm>
            <a:off x="837920" y="1736958"/>
            <a:ext cx="5615947" cy="4668375"/>
          </a:xfrm>
          <a:prstGeom prst="rect">
            <a:avLst/>
          </a:prstGeom>
        </p:spPr>
        <p:txBody>
          <a:bodyPr>
            <a:normAutofit/>
          </a:bodyPr>
          <a:lstStyle>
            <a:lvl1pPr algn="l">
              <a:lnSpc>
                <a:spcPct val="100000"/>
              </a:lnSpc>
              <a:defRPr sz="2893" b="0" i="0" baseline="0">
                <a:latin typeface="Segoe UI" panose="020B0502040204020203" pitchFamily="34" charset="0"/>
                <a:cs typeface="Segoe UI" panose="020B0502040204020203" pitchFamily="34" charset="0"/>
              </a:defRPr>
            </a:lvl1pPr>
            <a:lvl2pPr algn="l">
              <a:lnSpc>
                <a:spcPct val="100000"/>
              </a:lnSpc>
              <a:defRPr b="0" i="0">
                <a:latin typeface="Segoe UI" panose="020B0502040204020203" pitchFamily="34" charset="0"/>
                <a:cs typeface="Segoe UI" panose="020B0502040204020203" pitchFamily="34" charset="0"/>
              </a:defRPr>
            </a:lvl2pPr>
            <a:lvl3pPr algn="l">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gn="l">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gn="l">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3014462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2 lines) + Bulletpoints + Image">
    <p:spTree>
      <p:nvGrpSpPr>
        <p:cNvPr id="1" name=""/>
        <p:cNvGrpSpPr/>
        <p:nvPr/>
      </p:nvGrpSpPr>
      <p:grpSpPr>
        <a:xfrm>
          <a:off x="0" y="0"/>
          <a:ext cx="0" cy="0"/>
          <a:chOff x="0" y="0"/>
          <a:chExt cx="0" cy="0"/>
        </a:xfrm>
      </p:grpSpPr>
      <p:sp>
        <p:nvSpPr>
          <p:cNvPr id="12" name="Titel 2">
            <a:extLst>
              <a:ext uri="{FF2B5EF4-FFF2-40B4-BE49-F238E27FC236}">
                <a16:creationId xmlns:a16="http://schemas.microsoft.com/office/drawing/2014/main" id="{801121CE-60BE-2E44-84F3-727745FDB197}"/>
              </a:ext>
            </a:extLst>
          </p:cNvPr>
          <p:cNvSpPr>
            <a:spLocks noGrp="1"/>
          </p:cNvSpPr>
          <p:nvPr>
            <p:ph type="title" hasCustomPrompt="1"/>
          </p:nvPr>
        </p:nvSpPr>
        <p:spPr>
          <a:xfrm>
            <a:off x="837565" y="740701"/>
            <a:ext cx="5834500" cy="1127659"/>
          </a:xfrm>
          <a:prstGeom prst="rect">
            <a:avLst/>
          </a:prstGeom>
        </p:spPr>
        <p:txBody>
          <a:bodyPr wrap="square">
            <a:spAutoFit/>
          </a:bodyPr>
          <a:lstStyle>
            <a:lvl1pPr>
              <a:defRPr sz="3627" b="1" i="0">
                <a:solidFill>
                  <a:srgbClr val="005C9C"/>
                </a:solidFill>
                <a:latin typeface="+mj-lt"/>
              </a:defRPr>
            </a:lvl1pPr>
          </a:lstStyle>
          <a:p>
            <a:r>
              <a:rPr lang="de-DE"/>
              <a:t>Page title </a:t>
            </a:r>
            <a:br>
              <a:rPr lang="de-DE"/>
            </a:br>
            <a:r>
              <a:rPr lang="de-DE" err="1"/>
              <a:t>with</a:t>
            </a:r>
            <a:r>
              <a:rPr lang="de-DE"/>
              <a:t> 2 </a:t>
            </a:r>
            <a:r>
              <a:rPr lang="de-DE" err="1"/>
              <a:t>lines</a:t>
            </a:r>
            <a:endParaRPr lang="de-AT"/>
          </a:p>
        </p:txBody>
      </p:sp>
      <p:sp>
        <p:nvSpPr>
          <p:cNvPr id="5" name="Textplatzhalter 4">
            <a:extLst>
              <a:ext uri="{FF2B5EF4-FFF2-40B4-BE49-F238E27FC236}">
                <a16:creationId xmlns:a16="http://schemas.microsoft.com/office/drawing/2014/main" id="{606C3C8B-45D6-594A-A137-0E573A2D7B08}"/>
              </a:ext>
            </a:extLst>
          </p:cNvPr>
          <p:cNvSpPr>
            <a:spLocks noGrp="1"/>
          </p:cNvSpPr>
          <p:nvPr>
            <p:ph type="body" sz="quarter" idx="13" hasCustomPrompt="1"/>
          </p:nvPr>
        </p:nvSpPr>
        <p:spPr>
          <a:xfrm>
            <a:off x="837565" y="2246943"/>
            <a:ext cx="5615948" cy="4158389"/>
          </a:xfrm>
          <a:prstGeom prst="rect">
            <a:avLst/>
          </a:prstGeom>
        </p:spPr>
        <p:txBody>
          <a:bodyPr>
            <a:normAutofit/>
          </a:bodyPr>
          <a:lstStyle>
            <a:lvl1pPr>
              <a:lnSpc>
                <a:spcPct val="100000"/>
              </a:lnSpc>
              <a:defRPr sz="2893" b="0" i="0" baseline="0">
                <a:latin typeface="Segoe UI" panose="020B0502040204020203" pitchFamily="34" charset="0"/>
                <a:cs typeface="Segoe UI" panose="020B0502040204020203" pitchFamily="34" charset="0"/>
              </a:defRPr>
            </a:lvl1pPr>
            <a:lvl2pPr>
              <a:lnSpc>
                <a:spcPct val="100000"/>
              </a:lnSpc>
              <a:defRPr b="0" i="0">
                <a:latin typeface="Segoe UI" panose="020B0502040204020203" pitchFamily="34" charset="0"/>
                <a:cs typeface="Segoe UI" panose="020B0502040204020203" pitchFamily="34" charset="0"/>
              </a:defRPr>
            </a:lvl2pPr>
            <a:lvl3pPr>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
        <p:nvSpPr>
          <p:cNvPr id="7" name="Picture Placeholder 2">
            <a:extLst>
              <a:ext uri="{FF2B5EF4-FFF2-40B4-BE49-F238E27FC236}">
                <a16:creationId xmlns:a16="http://schemas.microsoft.com/office/drawing/2014/main" id="{E3672421-EBD2-6448-A92D-B33FC8AD8E8F}"/>
              </a:ext>
            </a:extLst>
          </p:cNvPr>
          <p:cNvSpPr>
            <a:spLocks noGrp="1"/>
          </p:cNvSpPr>
          <p:nvPr>
            <p:ph type="pic" sz="quarter" idx="14"/>
          </p:nvPr>
        </p:nvSpPr>
        <p:spPr>
          <a:xfrm>
            <a:off x="6624736" y="0"/>
            <a:ext cx="5615947" cy="685800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000 w 10000"/>
              <a:gd name="connsiteY1" fmla="*/ 0 h 10000"/>
              <a:gd name="connsiteX2" fmla="*/ 10000 w 10000"/>
              <a:gd name="connsiteY2" fmla="*/ 0 h 10000"/>
              <a:gd name="connsiteX3" fmla="*/ 9991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000" y="0"/>
                </a:lnTo>
                <a:lnTo>
                  <a:pt x="10000" y="0"/>
                </a:lnTo>
                <a:cubicBezTo>
                  <a:pt x="9997" y="3333"/>
                  <a:pt x="9994" y="6667"/>
                  <a:pt x="9991" y="10000"/>
                </a:cubicBezTo>
                <a:lnTo>
                  <a:pt x="0" y="10000"/>
                </a:lnTo>
                <a:close/>
              </a:path>
            </a:pathLst>
          </a:custGeom>
        </p:spPr>
        <p:txBody>
          <a:bodyPr/>
          <a:lstStyle/>
          <a:p>
            <a:endParaRPr lang="de-DE"/>
          </a:p>
        </p:txBody>
      </p:sp>
    </p:spTree>
    <p:extLst>
      <p:ext uri="{BB962C8B-B14F-4D97-AF65-F5344CB8AC3E}">
        <p14:creationId xmlns:p14="http://schemas.microsoft.com/office/powerpoint/2010/main" val="688441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1 line) + Continuous Text + Bulletpoints + Image">
    <p:spTree>
      <p:nvGrpSpPr>
        <p:cNvPr id="1" name=""/>
        <p:cNvGrpSpPr/>
        <p:nvPr/>
      </p:nvGrpSpPr>
      <p:grpSpPr>
        <a:xfrm>
          <a:off x="0" y="0"/>
          <a:ext cx="0" cy="0"/>
          <a:chOff x="0" y="0"/>
          <a:chExt cx="0" cy="0"/>
        </a:xfrm>
      </p:grpSpPr>
      <p:sp>
        <p:nvSpPr>
          <p:cNvPr id="7" name="Textplatzhalter 4">
            <a:extLst>
              <a:ext uri="{FF2B5EF4-FFF2-40B4-BE49-F238E27FC236}">
                <a16:creationId xmlns:a16="http://schemas.microsoft.com/office/drawing/2014/main" id="{04A17330-FB5B-ED40-AF17-EA0C78CEB6CB}"/>
              </a:ext>
            </a:extLst>
          </p:cNvPr>
          <p:cNvSpPr>
            <a:spLocks noGrp="1"/>
          </p:cNvSpPr>
          <p:nvPr>
            <p:ph type="body" sz="quarter" idx="14" hasCustomPrompt="1"/>
          </p:nvPr>
        </p:nvSpPr>
        <p:spPr>
          <a:xfrm>
            <a:off x="837565" y="1736958"/>
            <a:ext cx="5834145" cy="1146529"/>
          </a:xfrm>
          <a:prstGeom prst="rect">
            <a:avLst/>
          </a:prstGeom>
        </p:spPr>
        <p:txBody>
          <a:bodyPr>
            <a:normAutofit/>
          </a:bodyPr>
          <a:lstStyle>
            <a:lvl1pPr marL="0" indent="0">
              <a:lnSpc>
                <a:spcPct val="100000"/>
              </a:lnSpc>
              <a:spcBef>
                <a:spcPts val="0"/>
              </a:spcBef>
              <a:buNone/>
              <a:defRPr sz="2893" b="0" i="0" baseline="0">
                <a:solidFill>
                  <a:schemeClr val="tx1"/>
                </a:solidFill>
                <a:latin typeface="Segoe UI" panose="020B0502040204020203" pitchFamily="34" charset="0"/>
                <a:cs typeface="Segoe UI" panose="020B0502040204020203" pitchFamily="34" charset="0"/>
              </a:defRPr>
            </a:lvl1pPr>
            <a:lvl2pPr>
              <a:defRPr b="0" i="0">
                <a:latin typeface="Source Sans Pro" panose="020B0503030403020204" pitchFamily="34" charset="77"/>
                <a:cs typeface="Segoe UI" panose="020B0502040204020203" pitchFamily="34" charset="0"/>
              </a:defRPr>
            </a:lvl2pPr>
            <a:lvl3pPr>
              <a:defRPr sz="2893" b="0" i="0">
                <a:solidFill>
                  <a:srgbClr val="5D7388"/>
                </a:solidFill>
                <a:latin typeface="Source Sans Pro" panose="020B0503030403020204" pitchFamily="34" charset="77"/>
                <a:cs typeface="Segoe UI" panose="020B0502040204020203" pitchFamily="34" charset="0"/>
              </a:defRPr>
            </a:lvl3pPr>
            <a:lvl4pPr marL="2114078" indent="-457189">
              <a:buSzPct val="50000"/>
              <a:buFont typeface="Arial" panose="020B0604020202020204" pitchFamily="34" charset="0"/>
              <a:buChar char="•"/>
              <a:defRPr sz="2893" b="0" i="0">
                <a:solidFill>
                  <a:schemeClr val="bg1">
                    <a:lumMod val="50000"/>
                  </a:schemeClr>
                </a:solidFill>
                <a:latin typeface="Source Sans Pro" panose="020B0503030403020204" pitchFamily="34" charset="77"/>
                <a:cs typeface="Segoe UI" panose="020B0502040204020203" pitchFamily="34" charset="0"/>
              </a:defRPr>
            </a:lvl4pPr>
            <a:lvl5pPr marL="2485333" indent="-276148">
              <a:buSzPct val="70000"/>
              <a:buFont typeface="Segoe UI" panose="020B0502040204020203" pitchFamily="34" charset="0"/>
              <a:buChar char="›"/>
              <a:defRPr sz="2893" b="0" i="0" baseline="0">
                <a:latin typeface="Source Sans Pro" panose="020B0503030403020204" pitchFamily="34" charset="77"/>
                <a:cs typeface="Segoe UI" panose="020B0502040204020203" pitchFamily="34" charset="0"/>
              </a:defRPr>
            </a:lvl5pPr>
          </a:lstStyle>
          <a:p>
            <a:pPr lvl="0"/>
            <a:r>
              <a:rPr lang="de-DE" err="1"/>
              <a:t>Continuous</a:t>
            </a:r>
            <a:r>
              <a:rPr lang="de-DE"/>
              <a:t> Text</a:t>
            </a:r>
          </a:p>
        </p:txBody>
      </p:sp>
      <p:sp>
        <p:nvSpPr>
          <p:cNvPr id="8" name="Textplatzhalter 4">
            <a:extLst>
              <a:ext uri="{FF2B5EF4-FFF2-40B4-BE49-F238E27FC236}">
                <a16:creationId xmlns:a16="http://schemas.microsoft.com/office/drawing/2014/main" id="{928DC76D-6529-174D-81A9-604189C969BB}"/>
              </a:ext>
            </a:extLst>
          </p:cNvPr>
          <p:cNvSpPr>
            <a:spLocks noGrp="1"/>
          </p:cNvSpPr>
          <p:nvPr>
            <p:ph type="body" sz="quarter" idx="17" hasCustomPrompt="1"/>
          </p:nvPr>
        </p:nvSpPr>
        <p:spPr>
          <a:xfrm>
            <a:off x="837919" y="3254359"/>
            <a:ext cx="5833791" cy="3150973"/>
          </a:xfrm>
          <a:prstGeom prst="rect">
            <a:avLst/>
          </a:prstGeom>
        </p:spPr>
        <p:txBody>
          <a:bodyPr>
            <a:normAutofit/>
          </a:bodyPr>
          <a:lstStyle>
            <a:lvl1pPr>
              <a:lnSpc>
                <a:spcPct val="100000"/>
              </a:lnSpc>
              <a:defRPr sz="2893" b="0" i="0" baseline="0">
                <a:latin typeface="Segoe UI" panose="020B0502040204020203" pitchFamily="34" charset="0"/>
                <a:cs typeface="Segoe UI" panose="020B0502040204020203" pitchFamily="34" charset="0"/>
              </a:defRPr>
            </a:lvl1pPr>
            <a:lvl2pPr>
              <a:lnSpc>
                <a:spcPct val="100000"/>
              </a:lnSpc>
              <a:defRPr sz="2893" b="0" i="0">
                <a:latin typeface="Segoe UI" panose="020B0502040204020203" pitchFamily="34" charset="0"/>
                <a:cs typeface="Segoe UI" panose="020B0502040204020203" pitchFamily="34" charset="0"/>
              </a:defRPr>
            </a:lvl2pPr>
            <a:lvl3pPr>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
        <p:nvSpPr>
          <p:cNvPr id="9" name="Titel 2">
            <a:extLst>
              <a:ext uri="{FF2B5EF4-FFF2-40B4-BE49-F238E27FC236}">
                <a16:creationId xmlns:a16="http://schemas.microsoft.com/office/drawing/2014/main" id="{6AA29DC0-16A9-6247-B86F-6E0E45370B75}"/>
              </a:ext>
            </a:extLst>
          </p:cNvPr>
          <p:cNvSpPr>
            <a:spLocks noGrp="1"/>
          </p:cNvSpPr>
          <p:nvPr>
            <p:ph type="title" hasCustomPrompt="1"/>
          </p:nvPr>
        </p:nvSpPr>
        <p:spPr>
          <a:xfrm>
            <a:off x="837565" y="740702"/>
            <a:ext cx="5834500"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10" name="Picture Placeholder 2">
            <a:extLst>
              <a:ext uri="{FF2B5EF4-FFF2-40B4-BE49-F238E27FC236}">
                <a16:creationId xmlns:a16="http://schemas.microsoft.com/office/drawing/2014/main" id="{4A26959F-C1FE-624F-9FB7-F923B462F3CC}"/>
              </a:ext>
            </a:extLst>
          </p:cNvPr>
          <p:cNvSpPr>
            <a:spLocks noGrp="1"/>
          </p:cNvSpPr>
          <p:nvPr>
            <p:ph type="pic" sz="quarter" idx="18"/>
          </p:nvPr>
        </p:nvSpPr>
        <p:spPr>
          <a:xfrm>
            <a:off x="6624736" y="0"/>
            <a:ext cx="5615947" cy="685800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000 w 10000"/>
              <a:gd name="connsiteY1" fmla="*/ 0 h 10000"/>
              <a:gd name="connsiteX2" fmla="*/ 10000 w 10000"/>
              <a:gd name="connsiteY2" fmla="*/ 0 h 10000"/>
              <a:gd name="connsiteX3" fmla="*/ 9991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000" y="0"/>
                </a:lnTo>
                <a:lnTo>
                  <a:pt x="10000" y="0"/>
                </a:lnTo>
                <a:cubicBezTo>
                  <a:pt x="9997" y="3333"/>
                  <a:pt x="9994" y="6667"/>
                  <a:pt x="9991" y="10000"/>
                </a:cubicBezTo>
                <a:lnTo>
                  <a:pt x="0" y="10000"/>
                </a:lnTo>
                <a:close/>
              </a:path>
            </a:pathLst>
          </a:custGeom>
        </p:spPr>
        <p:txBody>
          <a:bodyPr/>
          <a:lstStyle/>
          <a:p>
            <a:endParaRPr lang="de-DE"/>
          </a:p>
        </p:txBody>
      </p:sp>
    </p:spTree>
    <p:extLst>
      <p:ext uri="{BB962C8B-B14F-4D97-AF65-F5344CB8AC3E}">
        <p14:creationId xmlns:p14="http://schemas.microsoft.com/office/powerpoint/2010/main" val="70465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1 line) + Bulletpoints + Image Right Diagonal">
    <p:spTree>
      <p:nvGrpSpPr>
        <p:cNvPr id="1" name=""/>
        <p:cNvGrpSpPr/>
        <p:nvPr/>
      </p:nvGrpSpPr>
      <p:grpSpPr>
        <a:xfrm>
          <a:off x="0" y="0"/>
          <a:ext cx="0" cy="0"/>
          <a:chOff x="0" y="0"/>
          <a:chExt cx="0" cy="0"/>
        </a:xfrm>
      </p:grpSpPr>
      <p:sp>
        <p:nvSpPr>
          <p:cNvPr id="10" name="Picture Placeholder 11">
            <a:extLst>
              <a:ext uri="{FF2B5EF4-FFF2-40B4-BE49-F238E27FC236}">
                <a16:creationId xmlns:a16="http://schemas.microsoft.com/office/drawing/2014/main" id="{CE5F5937-5AD8-854C-B6C0-34381DD6434F}"/>
              </a:ext>
            </a:extLst>
          </p:cNvPr>
          <p:cNvSpPr>
            <a:spLocks noGrp="1"/>
          </p:cNvSpPr>
          <p:nvPr>
            <p:ph type="pic" sz="quarter" idx="16"/>
          </p:nvPr>
        </p:nvSpPr>
        <p:spPr>
          <a:xfrm>
            <a:off x="7056107" y="1270076"/>
            <a:ext cx="4695627" cy="5135256"/>
          </a:xfrm>
          <a:prstGeom prst="rect">
            <a:avLst/>
          </a:prstGeom>
        </p:spPr>
        <p:txBody>
          <a:bodyPr/>
          <a:lstStyle/>
          <a:p>
            <a:endParaRPr lang="de-DE"/>
          </a:p>
        </p:txBody>
      </p:sp>
      <p:sp>
        <p:nvSpPr>
          <p:cNvPr id="9" name="Titel 2">
            <a:extLst>
              <a:ext uri="{FF2B5EF4-FFF2-40B4-BE49-F238E27FC236}">
                <a16:creationId xmlns:a16="http://schemas.microsoft.com/office/drawing/2014/main" id="{A98623BC-28BB-0D4D-8F09-1C936CB7BB60}"/>
              </a:ext>
            </a:extLst>
          </p:cNvPr>
          <p:cNvSpPr>
            <a:spLocks noGrp="1"/>
          </p:cNvSpPr>
          <p:nvPr>
            <p:ph type="title" hasCustomPrompt="1"/>
          </p:nvPr>
        </p:nvSpPr>
        <p:spPr>
          <a:xfrm>
            <a:off x="837565" y="740702"/>
            <a:ext cx="5834500"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11" name="Textplatzhalter 4">
            <a:extLst>
              <a:ext uri="{FF2B5EF4-FFF2-40B4-BE49-F238E27FC236}">
                <a16:creationId xmlns:a16="http://schemas.microsoft.com/office/drawing/2014/main" id="{6221C886-F0AB-6D4A-9189-38F00349596B}"/>
              </a:ext>
            </a:extLst>
          </p:cNvPr>
          <p:cNvSpPr>
            <a:spLocks noGrp="1"/>
          </p:cNvSpPr>
          <p:nvPr>
            <p:ph type="body" sz="quarter" idx="13" hasCustomPrompt="1"/>
          </p:nvPr>
        </p:nvSpPr>
        <p:spPr>
          <a:xfrm>
            <a:off x="837920" y="1736958"/>
            <a:ext cx="5834145" cy="4668375"/>
          </a:xfrm>
          <a:prstGeom prst="rect">
            <a:avLst/>
          </a:prstGeom>
        </p:spPr>
        <p:txBody>
          <a:bodyPr>
            <a:normAutofit/>
          </a:bodyPr>
          <a:lstStyle>
            <a:lvl1pPr algn="l">
              <a:lnSpc>
                <a:spcPct val="100000"/>
              </a:lnSpc>
              <a:defRPr sz="2893" b="0" i="0" baseline="0">
                <a:latin typeface="Segoe UI" panose="020B0502040204020203" pitchFamily="34" charset="0"/>
                <a:cs typeface="Segoe UI" panose="020B0502040204020203" pitchFamily="34" charset="0"/>
              </a:defRPr>
            </a:lvl1pPr>
            <a:lvl2pPr algn="l">
              <a:lnSpc>
                <a:spcPct val="100000"/>
              </a:lnSpc>
              <a:defRPr b="0" i="0">
                <a:latin typeface="Segoe UI" panose="020B0502040204020203" pitchFamily="34" charset="0"/>
                <a:cs typeface="Segoe UI" panose="020B0502040204020203" pitchFamily="34" charset="0"/>
              </a:defRPr>
            </a:lvl2pPr>
            <a:lvl3pPr algn="l">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gn="l">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gn="l">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929947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1 line) + Continuous Text + ulletpoints + Image Right Diagonal">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713668B4-208C-5644-9F27-46DF8941D557}"/>
              </a:ext>
            </a:extLst>
          </p:cNvPr>
          <p:cNvSpPr>
            <a:spLocks noGrp="1"/>
          </p:cNvSpPr>
          <p:nvPr>
            <p:ph type="pic" sz="quarter" idx="16"/>
          </p:nvPr>
        </p:nvSpPr>
        <p:spPr>
          <a:xfrm>
            <a:off x="7056107" y="1270075"/>
            <a:ext cx="4695627" cy="5135255"/>
          </a:xfrm>
          <a:prstGeom prst="rect">
            <a:avLst/>
          </a:prstGeom>
        </p:spPr>
        <p:txBody>
          <a:bodyPr/>
          <a:lstStyle/>
          <a:p>
            <a:endParaRPr lang="de-DE"/>
          </a:p>
        </p:txBody>
      </p:sp>
      <p:sp>
        <p:nvSpPr>
          <p:cNvPr id="9" name="Titel 2">
            <a:extLst>
              <a:ext uri="{FF2B5EF4-FFF2-40B4-BE49-F238E27FC236}">
                <a16:creationId xmlns:a16="http://schemas.microsoft.com/office/drawing/2014/main" id="{1667D7D6-233B-DC41-8E14-CEC143F0B6B0}"/>
              </a:ext>
            </a:extLst>
          </p:cNvPr>
          <p:cNvSpPr>
            <a:spLocks noGrp="1"/>
          </p:cNvSpPr>
          <p:nvPr>
            <p:ph type="title" hasCustomPrompt="1"/>
          </p:nvPr>
        </p:nvSpPr>
        <p:spPr>
          <a:xfrm>
            <a:off x="837565" y="740702"/>
            <a:ext cx="5834500"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11" name="Textplatzhalter 4">
            <a:extLst>
              <a:ext uri="{FF2B5EF4-FFF2-40B4-BE49-F238E27FC236}">
                <a16:creationId xmlns:a16="http://schemas.microsoft.com/office/drawing/2014/main" id="{508F9553-99CF-BA41-B303-5D3C14D515F0}"/>
              </a:ext>
            </a:extLst>
          </p:cNvPr>
          <p:cNvSpPr>
            <a:spLocks noGrp="1"/>
          </p:cNvSpPr>
          <p:nvPr>
            <p:ph type="body" sz="quarter" idx="14" hasCustomPrompt="1"/>
          </p:nvPr>
        </p:nvSpPr>
        <p:spPr>
          <a:xfrm>
            <a:off x="837565" y="1736958"/>
            <a:ext cx="5834145" cy="1146529"/>
          </a:xfrm>
          <a:prstGeom prst="rect">
            <a:avLst/>
          </a:prstGeom>
        </p:spPr>
        <p:txBody>
          <a:bodyPr>
            <a:normAutofit/>
          </a:bodyPr>
          <a:lstStyle>
            <a:lvl1pPr marL="0" indent="0">
              <a:lnSpc>
                <a:spcPct val="100000"/>
              </a:lnSpc>
              <a:spcBef>
                <a:spcPts val="0"/>
              </a:spcBef>
              <a:buNone/>
              <a:defRPr sz="2893" b="0" i="0" baseline="0">
                <a:solidFill>
                  <a:schemeClr val="tx1"/>
                </a:solidFill>
                <a:latin typeface="Segoe UI" panose="020B0502040204020203" pitchFamily="34" charset="0"/>
                <a:cs typeface="Segoe UI" panose="020B0502040204020203" pitchFamily="34" charset="0"/>
              </a:defRPr>
            </a:lvl1pPr>
            <a:lvl2pPr>
              <a:defRPr b="0" i="0">
                <a:latin typeface="Source Sans Pro" panose="020B0503030403020204" pitchFamily="34" charset="77"/>
                <a:cs typeface="Segoe UI" panose="020B0502040204020203" pitchFamily="34" charset="0"/>
              </a:defRPr>
            </a:lvl2pPr>
            <a:lvl3pPr>
              <a:defRPr sz="2893" b="0" i="0">
                <a:solidFill>
                  <a:srgbClr val="5D7388"/>
                </a:solidFill>
                <a:latin typeface="Source Sans Pro" panose="020B0503030403020204" pitchFamily="34" charset="77"/>
                <a:cs typeface="Segoe UI" panose="020B0502040204020203" pitchFamily="34" charset="0"/>
              </a:defRPr>
            </a:lvl3pPr>
            <a:lvl4pPr marL="2114078" indent="-457189">
              <a:buSzPct val="50000"/>
              <a:buFont typeface="Arial" panose="020B0604020202020204" pitchFamily="34" charset="0"/>
              <a:buChar char="•"/>
              <a:defRPr sz="2893" b="0" i="0">
                <a:solidFill>
                  <a:schemeClr val="bg1">
                    <a:lumMod val="50000"/>
                  </a:schemeClr>
                </a:solidFill>
                <a:latin typeface="Source Sans Pro" panose="020B0503030403020204" pitchFamily="34" charset="77"/>
                <a:cs typeface="Segoe UI" panose="020B0502040204020203" pitchFamily="34" charset="0"/>
              </a:defRPr>
            </a:lvl4pPr>
            <a:lvl5pPr marL="2485333" indent="-276148">
              <a:buSzPct val="70000"/>
              <a:buFont typeface="Segoe UI" panose="020B0502040204020203" pitchFamily="34" charset="0"/>
              <a:buChar char="›"/>
              <a:defRPr sz="2893" b="0" i="0" baseline="0">
                <a:latin typeface="Source Sans Pro" panose="020B0503030403020204" pitchFamily="34" charset="77"/>
                <a:cs typeface="Segoe UI" panose="020B0502040204020203" pitchFamily="34" charset="0"/>
              </a:defRPr>
            </a:lvl5pPr>
          </a:lstStyle>
          <a:p>
            <a:pPr lvl="0"/>
            <a:r>
              <a:rPr lang="de-DE" err="1"/>
              <a:t>Continuous</a:t>
            </a:r>
            <a:r>
              <a:rPr lang="de-DE"/>
              <a:t> Text</a:t>
            </a:r>
          </a:p>
        </p:txBody>
      </p:sp>
      <p:sp>
        <p:nvSpPr>
          <p:cNvPr id="12" name="Textplatzhalter 4">
            <a:extLst>
              <a:ext uri="{FF2B5EF4-FFF2-40B4-BE49-F238E27FC236}">
                <a16:creationId xmlns:a16="http://schemas.microsoft.com/office/drawing/2014/main" id="{DE23813F-31D8-A140-9D3C-3543A90FD700}"/>
              </a:ext>
            </a:extLst>
          </p:cNvPr>
          <p:cNvSpPr>
            <a:spLocks noGrp="1"/>
          </p:cNvSpPr>
          <p:nvPr>
            <p:ph type="body" sz="quarter" idx="17" hasCustomPrompt="1"/>
          </p:nvPr>
        </p:nvSpPr>
        <p:spPr>
          <a:xfrm>
            <a:off x="837919" y="3254359"/>
            <a:ext cx="5833791" cy="3150973"/>
          </a:xfrm>
          <a:prstGeom prst="rect">
            <a:avLst/>
          </a:prstGeom>
        </p:spPr>
        <p:txBody>
          <a:bodyPr>
            <a:normAutofit/>
          </a:bodyPr>
          <a:lstStyle>
            <a:lvl1pPr>
              <a:lnSpc>
                <a:spcPct val="100000"/>
              </a:lnSpc>
              <a:defRPr sz="2400" b="0" i="0" baseline="0">
                <a:latin typeface="Segoe UI" panose="020B0502040204020203" pitchFamily="34" charset="0"/>
                <a:cs typeface="Segoe UI" panose="020B0502040204020203" pitchFamily="34" charset="0"/>
              </a:defRPr>
            </a:lvl1pPr>
            <a:lvl2pPr>
              <a:lnSpc>
                <a:spcPct val="100000"/>
              </a:lnSpc>
              <a:defRPr sz="2893" b="0" i="0">
                <a:latin typeface="Segoe UI" panose="020B0502040204020203" pitchFamily="34" charset="0"/>
                <a:cs typeface="Segoe UI" panose="020B0502040204020203" pitchFamily="34" charset="0"/>
              </a:defRPr>
            </a:lvl2pPr>
            <a:lvl3pPr>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2079566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object 2"/>
          <p:cNvSpPr txBox="1">
            <a:spLocks/>
          </p:cNvSpPr>
          <p:nvPr userDrawn="1"/>
        </p:nvSpPr>
        <p:spPr>
          <a:xfrm>
            <a:off x="1023136" y="448136"/>
            <a:ext cx="10151872" cy="1151648"/>
          </a:xfrm>
          <a:prstGeom prst="rect">
            <a:avLst/>
          </a:prstGeom>
        </p:spPr>
        <p:txBody>
          <a:bodyPr vert="horz" wrap="square" lIns="0" tIns="0" rIns="0" bIns="0" rtlCol="0">
            <a:noAutofit/>
          </a:bodyPr>
          <a:lstStyle>
            <a:lvl1pPr algn="l" defTabSz="914400" rtl="0" eaLnBrk="1" latinLnBrk="0" hangingPunct="1">
              <a:lnSpc>
                <a:spcPct val="90000"/>
              </a:lnSpc>
              <a:spcBef>
                <a:spcPct val="0"/>
              </a:spcBef>
              <a:buNone/>
              <a:defRPr sz="4400" kern="1200" baseline="0">
                <a:solidFill>
                  <a:schemeClr val="tx1"/>
                </a:solidFill>
                <a:latin typeface="+mj-lt"/>
                <a:ea typeface="+mj-ea"/>
                <a:cs typeface="+mj-cs"/>
              </a:defRPr>
            </a:lvl1pPr>
          </a:lstStyle>
          <a:p>
            <a:pPr marL="15341" marR="0" lvl="0" indent="0" algn="l" defTabSz="1219170" rtl="0" eaLnBrk="1" fontAlgn="auto" latinLnBrk="0" hangingPunct="1">
              <a:lnSpc>
                <a:spcPct val="100000"/>
              </a:lnSpc>
              <a:spcBef>
                <a:spcPct val="0"/>
              </a:spcBef>
              <a:spcAft>
                <a:spcPts val="0"/>
              </a:spcAft>
              <a:buClrTx/>
              <a:buSzTx/>
              <a:buFontTx/>
              <a:buNone/>
              <a:tabLst/>
              <a:defRPr/>
            </a:pPr>
            <a:endParaRPr kumimoji="0" lang="en-US" sz="3624" b="0" i="0" u="none" strike="noStrike" kern="1200" cap="none" spc="0" normalizeH="0" baseline="0" noProof="0">
              <a:ln>
                <a:noFill/>
              </a:ln>
              <a:solidFill>
                <a:prstClr val="black"/>
              </a:solidFill>
              <a:effectLst/>
              <a:uLnTx/>
              <a:uFillTx/>
              <a:latin typeface="Segoe UI Semibold" panose="020B0702040204020203" pitchFamily="34" charset="0"/>
              <a:ea typeface="+mj-ea"/>
              <a:cs typeface="Segoe UI Semibold" panose="020B0702040204020203" pitchFamily="34" charset="0"/>
            </a:endParaRPr>
          </a:p>
        </p:txBody>
      </p:sp>
      <p:sp>
        <p:nvSpPr>
          <p:cNvPr id="8" name="object 3"/>
          <p:cNvSpPr txBox="1"/>
          <p:nvPr userDrawn="1"/>
        </p:nvSpPr>
        <p:spPr>
          <a:xfrm>
            <a:off x="1023136" y="2258582"/>
            <a:ext cx="8280315" cy="3683681"/>
          </a:xfrm>
          <a:prstGeom prst="rect">
            <a:avLst/>
          </a:prstGeom>
        </p:spPr>
        <p:txBody>
          <a:bodyPr vert="horz" wrap="square" lIns="0" tIns="0" rIns="0" bIns="0" rtlCol="0">
            <a:noAutofit/>
          </a:bodyPr>
          <a:lstStyle/>
          <a:p>
            <a:pPr marL="58297" marR="0" lvl="0" indent="0" algn="l" defTabSz="1104567" rtl="0" eaLnBrk="1" fontAlgn="auto" latinLnBrk="0" hangingPunct="1">
              <a:lnSpc>
                <a:spcPct val="100000"/>
              </a:lnSpc>
              <a:spcBef>
                <a:spcPts val="0"/>
              </a:spcBef>
              <a:spcAft>
                <a:spcPts val="0"/>
              </a:spcAft>
              <a:buClrTx/>
              <a:buSzTx/>
              <a:buFontTx/>
              <a:buNone/>
              <a:tabLst>
                <a:tab pos="566870" algn="l"/>
              </a:tabLst>
              <a:defRPr/>
            </a:pPr>
            <a:endParaRPr kumimoji="0" sz="2416"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4" name="Footer Placeholder 2"/>
          <p:cNvSpPr txBox="1">
            <a:spLocks/>
          </p:cNvSpPr>
          <p:nvPr userDrawn="1"/>
        </p:nvSpPr>
        <p:spPr>
          <a:xfrm>
            <a:off x="11409417" y="6579793"/>
            <a:ext cx="552308" cy="232952"/>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5341" marR="0" lvl="0" indent="0" algn="l" defTabSz="1219170" rtl="0" eaLnBrk="1" fontAlgn="auto" latinLnBrk="0" hangingPunct="1">
              <a:lnSpc>
                <a:spcPct val="100000"/>
              </a:lnSpc>
              <a:spcBef>
                <a:spcPts val="0"/>
              </a:spcBef>
              <a:spcAft>
                <a:spcPts val="0"/>
              </a:spcAft>
              <a:buClrTx/>
              <a:buSzTx/>
              <a:buFontTx/>
              <a:buNone/>
              <a:tabLst/>
              <a:defRPr/>
            </a:pPr>
            <a:fld id="{95B4B3EB-B372-4770-A13F-2EE4A5CA8E9F}" type="slidenum">
              <a:rPr kumimoji="0" lang="en-US" sz="967" b="0" i="0" u="none" strike="noStrike" kern="1200" cap="none" spc="0" normalizeH="0" baseline="0" noProof="0" smtClean="0">
                <a:ln>
                  <a:noFill/>
                </a:ln>
                <a:solidFill>
                  <a:srgbClr val="9D9FA2"/>
                </a:solidFill>
                <a:effectLst/>
                <a:uLnTx/>
                <a:uFillTx/>
                <a:latin typeface="Segoe UI" panose="020B0502040204020203" pitchFamily="34" charset="0"/>
                <a:ea typeface="+mn-ea"/>
                <a:cs typeface="Segoe UI" panose="020B0502040204020203" pitchFamily="34" charset="0"/>
              </a:rPr>
              <a:pPr marL="15341" marR="0" lvl="0" indent="0" algn="l" defTabSz="1219170" rtl="0" eaLnBrk="1" fontAlgn="auto" latinLnBrk="0" hangingPunct="1">
                <a:lnSpc>
                  <a:spcPct val="100000"/>
                </a:lnSpc>
                <a:spcBef>
                  <a:spcPts val="0"/>
                </a:spcBef>
                <a:spcAft>
                  <a:spcPts val="0"/>
                </a:spcAft>
                <a:buClrTx/>
                <a:buSzTx/>
                <a:buFontTx/>
                <a:buNone/>
                <a:tabLst/>
                <a:defRPr/>
              </a:pPr>
              <a:t>‹#›</a:t>
            </a:fld>
            <a:endParaRPr kumimoji="0" lang="en-US" sz="967"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5" name="Rectangle 14"/>
          <p:cNvSpPr/>
          <p:nvPr userDrawn="1"/>
        </p:nvSpPr>
        <p:spPr>
          <a:xfrm>
            <a:off x="9338037" y="6808695"/>
            <a:ext cx="2438891" cy="57533"/>
          </a:xfrm>
          <a:prstGeom prst="rect">
            <a:avLst/>
          </a:prstGeom>
          <a:solidFill>
            <a:srgbClr val="BFD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4567" rtl="0" eaLnBrk="1" fontAlgn="auto" latinLnBrk="0" hangingPunct="1">
              <a:lnSpc>
                <a:spcPct val="100000"/>
              </a:lnSpc>
              <a:spcBef>
                <a:spcPts val="0"/>
              </a:spcBef>
              <a:spcAft>
                <a:spcPts val="0"/>
              </a:spcAft>
              <a:buClrTx/>
              <a:buSzTx/>
              <a:buFontTx/>
              <a:buNone/>
              <a:tabLst/>
              <a:defRPr/>
            </a:pPr>
            <a:endParaRPr kumimoji="0" lang="de-AT" sz="2175"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pic>
        <p:nvPicPr>
          <p:cNvPr id="6" name="Picture 5">
            <a:extLst>
              <a:ext uri="{FF2B5EF4-FFF2-40B4-BE49-F238E27FC236}">
                <a16:creationId xmlns:a16="http://schemas.microsoft.com/office/drawing/2014/main" id="{710E7618-8E64-2446-A77C-82DE3CC27313}"/>
              </a:ext>
            </a:extLst>
          </p:cNvPr>
          <p:cNvPicPr>
            <a:picLocks noChangeAspect="1"/>
          </p:cNvPicPr>
          <p:nvPr userDrawn="1"/>
        </p:nvPicPr>
        <p:blipFill rotWithShape="1">
          <a:blip r:embed="rId18" cstate="screen">
            <a:extLst>
              <a:ext uri="{BEBA8EAE-BF5A-486C-A8C5-ECC9F3942E4B}">
                <a14:imgProps xmlns:a14="http://schemas.microsoft.com/office/drawing/2010/main">
                  <a14:imgLayer r:embed="rId19">
                    <a14:imgEffect>
                      <a14:artisticPhotocopy trans="26000"/>
                    </a14:imgEffect>
                    <a14:imgEffect>
                      <a14:saturation sat="0"/>
                    </a14:imgEffect>
                  </a14:imgLayer>
                </a14:imgProps>
              </a:ext>
              <a:ext uri="{28A0092B-C50C-407E-A947-70E740481C1C}">
                <a14:useLocalDpi xmlns:a14="http://schemas.microsoft.com/office/drawing/2010/main"/>
              </a:ext>
            </a:extLst>
          </a:blip>
          <a:srcRect/>
          <a:stretch/>
        </p:blipFill>
        <p:spPr>
          <a:xfrm>
            <a:off x="11472597" y="311291"/>
            <a:ext cx="408113" cy="413556"/>
          </a:xfrm>
          <a:prstGeom prst="rect">
            <a:avLst/>
          </a:prstGeom>
          <a:solidFill>
            <a:schemeClr val="bg1"/>
          </a:solidFill>
        </p:spPr>
      </p:pic>
    </p:spTree>
    <p:extLst>
      <p:ext uri="{BB962C8B-B14F-4D97-AF65-F5344CB8AC3E}">
        <p14:creationId xmlns:p14="http://schemas.microsoft.com/office/powerpoint/2010/main" val="220654024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4" r:id="rId15"/>
    <p:sldLayoutId id="2147483685" r:id="rId16"/>
  </p:sldLayoutIdLst>
  <p:txStyles>
    <p:titleStyle>
      <a:lvl1pPr algn="l" defTabSz="1104592" rtl="0" eaLnBrk="1" latinLnBrk="0" hangingPunct="1">
        <a:lnSpc>
          <a:spcPct val="90000"/>
        </a:lnSpc>
        <a:spcBef>
          <a:spcPct val="0"/>
        </a:spcBef>
        <a:buNone/>
        <a:defRPr sz="5315" kern="1200">
          <a:solidFill>
            <a:schemeClr val="tx1"/>
          </a:solidFill>
          <a:latin typeface="+mj-lt"/>
          <a:ea typeface="+mj-ea"/>
          <a:cs typeface="+mj-cs"/>
        </a:defRPr>
      </a:lvl1pPr>
    </p:titleStyle>
    <p:bodyStyle>
      <a:lvl1pPr marL="276148" indent="-276148" algn="l" defTabSz="1104592" rtl="0" eaLnBrk="1" latinLnBrk="0" hangingPunct="1">
        <a:lnSpc>
          <a:spcPct val="90000"/>
        </a:lnSpc>
        <a:spcBef>
          <a:spcPts val="1208"/>
        </a:spcBef>
        <a:buFont typeface="Arial" panose="020B0604020202020204" pitchFamily="34" charset="0"/>
        <a:buChar char="•"/>
        <a:defRPr sz="3383" kern="1200">
          <a:solidFill>
            <a:schemeClr val="tx1"/>
          </a:solidFill>
          <a:latin typeface="+mn-lt"/>
          <a:ea typeface="+mn-ea"/>
          <a:cs typeface="+mn-cs"/>
        </a:defRPr>
      </a:lvl1pPr>
      <a:lvl2pPr marL="828443" indent="-276148" algn="l" defTabSz="1104592" rtl="0" eaLnBrk="1" latinLnBrk="0" hangingPunct="1">
        <a:lnSpc>
          <a:spcPct val="90000"/>
        </a:lnSpc>
        <a:spcBef>
          <a:spcPts val="604"/>
        </a:spcBef>
        <a:buFont typeface="Arial" panose="020B0604020202020204" pitchFamily="34" charset="0"/>
        <a:buChar char="•"/>
        <a:defRPr sz="2899" kern="1200">
          <a:solidFill>
            <a:schemeClr val="tx1"/>
          </a:solidFill>
          <a:latin typeface="+mn-lt"/>
          <a:ea typeface="+mn-ea"/>
          <a:cs typeface="+mn-cs"/>
        </a:defRPr>
      </a:lvl2pPr>
      <a:lvl3pPr marL="1380741" indent="-276148" algn="l" defTabSz="1104592" rtl="0" eaLnBrk="1" latinLnBrk="0" hangingPunct="1">
        <a:lnSpc>
          <a:spcPct val="90000"/>
        </a:lnSpc>
        <a:spcBef>
          <a:spcPts val="604"/>
        </a:spcBef>
        <a:buFont typeface="Arial" panose="020B0604020202020204" pitchFamily="34" charset="0"/>
        <a:buChar char="•"/>
        <a:defRPr sz="2416" kern="1200">
          <a:solidFill>
            <a:schemeClr val="tx1"/>
          </a:solidFill>
          <a:latin typeface="+mn-lt"/>
          <a:ea typeface="+mn-ea"/>
          <a:cs typeface="+mn-cs"/>
        </a:defRPr>
      </a:lvl3pPr>
      <a:lvl4pPr marL="1933037"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4pPr>
      <a:lvl5pPr marL="2485333"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5pPr>
      <a:lvl6pPr marL="3037628"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6pPr>
      <a:lvl7pPr marL="3589926"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7pPr>
      <a:lvl8pPr marL="4142222"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8pPr>
      <a:lvl9pPr marL="4694517"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9pPr>
    </p:bodyStyle>
    <p:otherStyle>
      <a:defPPr>
        <a:defRPr lang="de-DE"/>
      </a:defPPr>
      <a:lvl1pPr marL="0" algn="l" defTabSz="1104592" rtl="0" eaLnBrk="1" latinLnBrk="0" hangingPunct="1">
        <a:defRPr sz="2175" kern="1200">
          <a:solidFill>
            <a:schemeClr val="tx1"/>
          </a:solidFill>
          <a:latin typeface="+mn-lt"/>
          <a:ea typeface="+mn-ea"/>
          <a:cs typeface="+mn-cs"/>
        </a:defRPr>
      </a:lvl1pPr>
      <a:lvl2pPr marL="552297" algn="l" defTabSz="1104592" rtl="0" eaLnBrk="1" latinLnBrk="0" hangingPunct="1">
        <a:defRPr sz="2175" kern="1200">
          <a:solidFill>
            <a:schemeClr val="tx1"/>
          </a:solidFill>
          <a:latin typeface="+mn-lt"/>
          <a:ea typeface="+mn-ea"/>
          <a:cs typeface="+mn-cs"/>
        </a:defRPr>
      </a:lvl2pPr>
      <a:lvl3pPr marL="1104592" algn="l" defTabSz="1104592" rtl="0" eaLnBrk="1" latinLnBrk="0" hangingPunct="1">
        <a:defRPr sz="2175" kern="1200">
          <a:solidFill>
            <a:schemeClr val="tx1"/>
          </a:solidFill>
          <a:latin typeface="+mn-lt"/>
          <a:ea typeface="+mn-ea"/>
          <a:cs typeface="+mn-cs"/>
        </a:defRPr>
      </a:lvl3pPr>
      <a:lvl4pPr marL="1656889" algn="l" defTabSz="1104592" rtl="0" eaLnBrk="1" latinLnBrk="0" hangingPunct="1">
        <a:defRPr sz="2175" kern="1200">
          <a:solidFill>
            <a:schemeClr val="tx1"/>
          </a:solidFill>
          <a:latin typeface="+mn-lt"/>
          <a:ea typeface="+mn-ea"/>
          <a:cs typeface="+mn-cs"/>
        </a:defRPr>
      </a:lvl4pPr>
      <a:lvl5pPr marL="2209185" algn="l" defTabSz="1104592" rtl="0" eaLnBrk="1" latinLnBrk="0" hangingPunct="1">
        <a:defRPr sz="2175" kern="1200">
          <a:solidFill>
            <a:schemeClr val="tx1"/>
          </a:solidFill>
          <a:latin typeface="+mn-lt"/>
          <a:ea typeface="+mn-ea"/>
          <a:cs typeface="+mn-cs"/>
        </a:defRPr>
      </a:lvl5pPr>
      <a:lvl6pPr marL="2761480" algn="l" defTabSz="1104592" rtl="0" eaLnBrk="1" latinLnBrk="0" hangingPunct="1">
        <a:defRPr sz="2175" kern="1200">
          <a:solidFill>
            <a:schemeClr val="tx1"/>
          </a:solidFill>
          <a:latin typeface="+mn-lt"/>
          <a:ea typeface="+mn-ea"/>
          <a:cs typeface="+mn-cs"/>
        </a:defRPr>
      </a:lvl6pPr>
      <a:lvl7pPr marL="3313777" algn="l" defTabSz="1104592" rtl="0" eaLnBrk="1" latinLnBrk="0" hangingPunct="1">
        <a:defRPr sz="2175" kern="1200">
          <a:solidFill>
            <a:schemeClr val="tx1"/>
          </a:solidFill>
          <a:latin typeface="+mn-lt"/>
          <a:ea typeface="+mn-ea"/>
          <a:cs typeface="+mn-cs"/>
        </a:defRPr>
      </a:lvl7pPr>
      <a:lvl8pPr marL="3866074" algn="l" defTabSz="1104592" rtl="0" eaLnBrk="1" latinLnBrk="0" hangingPunct="1">
        <a:defRPr sz="2175" kern="1200">
          <a:solidFill>
            <a:schemeClr val="tx1"/>
          </a:solidFill>
          <a:latin typeface="+mn-lt"/>
          <a:ea typeface="+mn-ea"/>
          <a:cs typeface="+mn-cs"/>
        </a:defRPr>
      </a:lvl8pPr>
      <a:lvl9pPr marL="4418370" algn="l" defTabSz="1104592" rtl="0" eaLnBrk="1" latinLnBrk="0" hangingPunct="1">
        <a:defRPr sz="21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techtalk/CodingDojos.git"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martinfowler.com/bliki/TestDouble.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b="1" dirty="0"/>
              <a:t>Coding-Dojo</a:t>
            </a:r>
            <a:br>
              <a:rPr lang="de-AT" b="1" dirty="0"/>
            </a:br>
            <a:r>
              <a:rPr lang="de-AT" sz="2400" b="1" dirty="0"/>
              <a:t>19.08.2022</a:t>
            </a:r>
            <a:endParaRPr lang="de-AT" sz="1800" b="1" dirty="0"/>
          </a:p>
        </p:txBody>
      </p:sp>
      <p:sp>
        <p:nvSpPr>
          <p:cNvPr id="5" name="Subtitle 4"/>
          <p:cNvSpPr>
            <a:spLocks noGrp="1"/>
          </p:cNvSpPr>
          <p:nvPr>
            <p:ph type="subTitle" idx="1"/>
          </p:nvPr>
        </p:nvSpPr>
        <p:spPr/>
        <p:txBody>
          <a:bodyPr/>
          <a:lstStyle/>
          <a:p>
            <a:r>
              <a:rPr lang="de-AT" dirty="0"/>
              <a:t>Isolation (Mocking)</a:t>
            </a:r>
          </a:p>
        </p:txBody>
      </p:sp>
      <p:pic>
        <p:nvPicPr>
          <p:cNvPr id="4" name="Picture 2" descr="Clean Code Doj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693" y="590375"/>
            <a:ext cx="2532042" cy="3798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118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6F4ED-769D-49BA-8930-4C7CE2636CA3}"/>
              </a:ext>
            </a:extLst>
          </p:cNvPr>
          <p:cNvSpPr>
            <a:spLocks noGrp="1"/>
          </p:cNvSpPr>
          <p:nvPr>
            <p:ph type="title"/>
          </p:nvPr>
        </p:nvSpPr>
        <p:spPr/>
        <p:txBody>
          <a:bodyPr/>
          <a:lstStyle/>
          <a:p>
            <a:r>
              <a:rPr lang="en-US" dirty="0"/>
              <a:t>Setup</a:t>
            </a:r>
            <a:endParaRPr lang="de-AT" dirty="0"/>
          </a:p>
        </p:txBody>
      </p:sp>
      <p:sp>
        <p:nvSpPr>
          <p:cNvPr id="3" name="Content Placeholder 2">
            <a:extLst>
              <a:ext uri="{FF2B5EF4-FFF2-40B4-BE49-F238E27FC236}">
                <a16:creationId xmlns:a16="http://schemas.microsoft.com/office/drawing/2014/main" id="{0AFE0005-C90E-4ED3-9B5C-6119CEAE399E}"/>
              </a:ext>
            </a:extLst>
          </p:cNvPr>
          <p:cNvSpPr>
            <a:spLocks noGrp="1"/>
          </p:cNvSpPr>
          <p:nvPr>
            <p:ph type="body" sz="quarter" idx="13"/>
          </p:nvPr>
        </p:nvSpPr>
        <p:spPr/>
        <p:txBody>
          <a:bodyPr/>
          <a:lstStyle/>
          <a:p>
            <a:pPr marL="457200" lvl="1" indent="0">
              <a:buNone/>
            </a:pPr>
            <a:endParaRPr lang="de-AT" dirty="0"/>
          </a:p>
          <a:p>
            <a:endParaRPr lang="de-AT" dirty="0"/>
          </a:p>
        </p:txBody>
      </p:sp>
      <p:sp>
        <p:nvSpPr>
          <p:cNvPr id="5"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AT" dirty="0">
                <a:hlinkClick r:id="rId3"/>
              </a:rPr>
              <a:t>https://github.com/techtalk/CodingDojos.git</a:t>
            </a:r>
            <a:endParaRPr lang="de-AT" dirty="0"/>
          </a:p>
          <a:p>
            <a:pPr lvl="1"/>
            <a:r>
              <a:rPr lang="en-GB" dirty="0"/>
              <a:t>Branch “</a:t>
            </a:r>
            <a:r>
              <a:rPr lang="en-GB" dirty="0" err="1"/>
              <a:t>MockingDojo</a:t>
            </a:r>
            <a:r>
              <a:rPr lang="en-GB" dirty="0"/>
              <a:t>”</a:t>
            </a:r>
          </a:p>
          <a:p>
            <a:endParaRPr lang="en-GB" dirty="0"/>
          </a:p>
          <a:p>
            <a:r>
              <a:rPr lang="en-GB" dirty="0"/>
              <a:t>https://www.tutorialspoint.com/design_pattern/strategy_pattern.htm</a:t>
            </a:r>
          </a:p>
          <a:p>
            <a:endParaRPr lang="en-GB" dirty="0"/>
          </a:p>
          <a:p>
            <a:pPr lvl="2"/>
            <a:endParaRPr lang="en-GB" dirty="0"/>
          </a:p>
          <a:p>
            <a:pPr lvl="1"/>
            <a:endParaRPr lang="en-GB" dirty="0"/>
          </a:p>
          <a:p>
            <a:endParaRPr lang="en-GB" dirty="0"/>
          </a:p>
        </p:txBody>
      </p:sp>
    </p:spTree>
    <p:extLst>
      <p:ext uri="{BB962C8B-B14F-4D97-AF65-F5344CB8AC3E}">
        <p14:creationId xmlns:p14="http://schemas.microsoft.com/office/powerpoint/2010/main" val="355067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55A55D-C0A0-4CA4-9FC1-98C7F207EE63}"/>
              </a:ext>
            </a:extLst>
          </p:cNvPr>
          <p:cNvSpPr>
            <a:spLocks noGrp="1"/>
          </p:cNvSpPr>
          <p:nvPr>
            <p:ph type="body" sz="quarter" idx="13"/>
          </p:nvPr>
        </p:nvSpPr>
        <p:spPr>
          <a:xfrm>
            <a:off x="837565" y="1468381"/>
            <a:ext cx="10346647" cy="4716000"/>
          </a:xfrm>
        </p:spPr>
        <p:txBody>
          <a:bodyPr tIns="72000" bIns="0">
            <a:normAutofit/>
          </a:bodyPr>
          <a:lstStyle/>
          <a:p>
            <a:endParaRPr lang="de-DE" dirty="0"/>
          </a:p>
        </p:txBody>
      </p:sp>
      <p:sp>
        <p:nvSpPr>
          <p:cNvPr id="3" name="Title 2">
            <a:extLst>
              <a:ext uri="{FF2B5EF4-FFF2-40B4-BE49-F238E27FC236}">
                <a16:creationId xmlns:a16="http://schemas.microsoft.com/office/drawing/2014/main" id="{669B8E64-E65B-4277-8164-392906A7800D}"/>
              </a:ext>
            </a:extLst>
          </p:cNvPr>
          <p:cNvSpPr>
            <a:spLocks noGrp="1"/>
          </p:cNvSpPr>
          <p:nvPr>
            <p:ph type="title"/>
          </p:nvPr>
        </p:nvSpPr>
        <p:spPr>
          <a:xfrm>
            <a:off x="837565" y="740701"/>
            <a:ext cx="10346647" cy="594715"/>
          </a:xfrm>
        </p:spPr>
        <p:txBody>
          <a:bodyPr/>
          <a:lstStyle/>
          <a:p>
            <a:r>
              <a:rPr lang="en-GB" dirty="0" err="1"/>
              <a:t>Erkenntnisse</a:t>
            </a:r>
            <a:endParaRPr lang="en-AT" dirty="0"/>
          </a:p>
        </p:txBody>
      </p:sp>
    </p:spTree>
    <p:extLst>
      <p:ext uri="{BB962C8B-B14F-4D97-AF65-F5344CB8AC3E}">
        <p14:creationId xmlns:p14="http://schemas.microsoft.com/office/powerpoint/2010/main" val="1916527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Was ist ein </a:t>
            </a:r>
            <a:r>
              <a:rPr lang="de-AT" dirty="0" err="1"/>
              <a:t>Coding</a:t>
            </a:r>
            <a:r>
              <a:rPr lang="de-AT" dirty="0"/>
              <a:t> </a:t>
            </a:r>
            <a:r>
              <a:rPr lang="de-AT" dirty="0" err="1"/>
              <a:t>Dojo</a:t>
            </a:r>
            <a:r>
              <a:rPr lang="de-AT" dirty="0"/>
              <a:t>?</a:t>
            </a:r>
          </a:p>
        </p:txBody>
      </p:sp>
      <p:sp>
        <p:nvSpPr>
          <p:cNvPr id="3" name="Content Placeholder 2"/>
          <p:cNvSpPr>
            <a:spLocks noGrp="1"/>
          </p:cNvSpPr>
          <p:nvPr>
            <p:ph type="body" sz="quarter" idx="13"/>
          </p:nvPr>
        </p:nvSpPr>
        <p:spPr/>
        <p:txBody>
          <a:bodyPr>
            <a:normAutofit fontScale="77500" lnSpcReduction="20000"/>
          </a:bodyPr>
          <a:lstStyle/>
          <a:p>
            <a:r>
              <a:rPr lang="de-AT" dirty="0"/>
              <a:t>Bewusstes Praktizieren/Üben</a:t>
            </a:r>
          </a:p>
          <a:p>
            <a:pPr lvl="1"/>
            <a:r>
              <a:rPr lang="de-AT" dirty="0"/>
              <a:t>Für den Ernstfall</a:t>
            </a:r>
          </a:p>
          <a:p>
            <a:r>
              <a:rPr lang="de-AT" dirty="0"/>
              <a:t>Besseres Programmieren</a:t>
            </a:r>
          </a:p>
          <a:p>
            <a:pPr lvl="1"/>
            <a:r>
              <a:rPr lang="de-AT" dirty="0"/>
              <a:t>Paradigmen, Techniken, Technologien</a:t>
            </a:r>
          </a:p>
          <a:p>
            <a:r>
              <a:rPr lang="de-AT" dirty="0"/>
              <a:t>Gefahrlose und angstfreie Umgebung</a:t>
            </a:r>
          </a:p>
          <a:p>
            <a:pPr lvl="1"/>
            <a:r>
              <a:rPr lang="de-AT" dirty="0"/>
              <a:t>Was in Vegas passiert….</a:t>
            </a:r>
          </a:p>
          <a:p>
            <a:pPr lvl="1"/>
            <a:r>
              <a:rPr lang="de-AT" dirty="0"/>
              <a:t>Auch ein „Epic Fail“ ist ein Learning</a:t>
            </a:r>
          </a:p>
          <a:p>
            <a:r>
              <a:rPr lang="de-AT" dirty="0"/>
              <a:t>Konkrete Aufgabe</a:t>
            </a:r>
          </a:p>
          <a:p>
            <a:endParaRPr lang="de-AT" dirty="0"/>
          </a:p>
          <a:p>
            <a:r>
              <a:rPr lang="en-US" dirty="0" err="1"/>
              <a:t>Gemeinsames</a:t>
            </a:r>
            <a:r>
              <a:rPr lang="en-US" dirty="0"/>
              <a:t> L</a:t>
            </a:r>
            <a:r>
              <a:rPr lang="de-AT" dirty="0" err="1"/>
              <a:t>ernen</a:t>
            </a:r>
            <a:r>
              <a:rPr lang="de-AT" dirty="0"/>
              <a:t> und Reflektieren</a:t>
            </a:r>
          </a:p>
          <a:p>
            <a:pPr lvl="1"/>
            <a:r>
              <a:rPr lang="de-AT" dirty="0"/>
              <a:t>Lerne Kollegen und deren Stärken besser kennen</a:t>
            </a:r>
          </a:p>
          <a:p>
            <a:r>
              <a:rPr lang="de-AT" dirty="0"/>
              <a:t>Spaß </a:t>
            </a:r>
            <a:r>
              <a:rPr lang="de-AT" dirty="0">
                <a:sym typeface="Wingdings" panose="05000000000000000000" pitchFamily="2" charset="2"/>
              </a:rPr>
              <a:t></a:t>
            </a:r>
            <a:endParaRPr lang="de-AT" dirty="0"/>
          </a:p>
        </p:txBody>
      </p:sp>
      <p:pic>
        <p:nvPicPr>
          <p:cNvPr id="1029"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3146" t="1673" r="1682" b="1234"/>
          <a:stretch/>
        </p:blipFill>
        <p:spPr bwMode="auto">
          <a:xfrm>
            <a:off x="8097574" y="1745673"/>
            <a:ext cx="2889896" cy="3975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059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0591" y="1825625"/>
            <a:ext cx="9273209" cy="4351338"/>
          </a:xfrm>
        </p:spPr>
        <p:txBody>
          <a:bodyPr>
            <a:normAutofit/>
          </a:bodyPr>
          <a:lstStyle/>
          <a:p>
            <a:pPr marL="0" indent="0">
              <a:buNone/>
            </a:pPr>
            <a:r>
              <a:rPr lang="en-US" sz="3600" i="1" dirty="0">
                <a:solidFill>
                  <a:schemeClr val="bg1"/>
                </a:solidFill>
              </a:rPr>
              <a:t>Under pressure,</a:t>
            </a:r>
            <a:br>
              <a:rPr lang="en-US" sz="3600" i="1" dirty="0">
                <a:solidFill>
                  <a:schemeClr val="bg1"/>
                </a:solidFill>
              </a:rPr>
            </a:br>
            <a:r>
              <a:rPr lang="en-US" sz="3600" i="1" dirty="0">
                <a:solidFill>
                  <a:schemeClr val="bg1"/>
                </a:solidFill>
              </a:rPr>
              <a:t>you don’t rise to the occasion,</a:t>
            </a:r>
            <a:br>
              <a:rPr lang="en-US" sz="3600" i="1" dirty="0">
                <a:solidFill>
                  <a:schemeClr val="bg1"/>
                </a:solidFill>
              </a:rPr>
            </a:br>
            <a:r>
              <a:rPr lang="en-US" sz="3600" i="1" dirty="0">
                <a:solidFill>
                  <a:schemeClr val="bg1"/>
                </a:solidFill>
              </a:rPr>
              <a:t>you </a:t>
            </a:r>
            <a:r>
              <a:rPr lang="en-US" sz="3600" b="1" i="1" dirty="0">
                <a:solidFill>
                  <a:schemeClr val="bg1"/>
                </a:solidFill>
              </a:rPr>
              <a:t>sink to the level of your </a:t>
            </a:r>
            <a:r>
              <a:rPr lang="de-AT" sz="3600" b="1" i="1" dirty="0" err="1">
                <a:solidFill>
                  <a:schemeClr val="bg1"/>
                </a:solidFill>
              </a:rPr>
              <a:t>training</a:t>
            </a:r>
            <a:r>
              <a:rPr lang="de-AT" sz="3600" i="1" dirty="0">
                <a:solidFill>
                  <a:schemeClr val="bg1"/>
                </a:solidFill>
              </a:rPr>
              <a:t>.</a:t>
            </a:r>
            <a:br>
              <a:rPr lang="de-AT" sz="3600" i="1" dirty="0">
                <a:solidFill>
                  <a:schemeClr val="bg1"/>
                </a:solidFill>
              </a:rPr>
            </a:br>
            <a:endParaRPr lang="de-AT" sz="1100" i="1" dirty="0">
              <a:solidFill>
                <a:schemeClr val="bg1"/>
              </a:solidFill>
            </a:endParaRPr>
          </a:p>
          <a:p>
            <a:pPr marL="0" indent="0">
              <a:buNone/>
            </a:pPr>
            <a:r>
              <a:rPr lang="en-US" sz="3600" i="1" dirty="0">
                <a:solidFill>
                  <a:schemeClr val="bg1"/>
                </a:solidFill>
              </a:rPr>
              <a:t>That’s why we train so hard.</a:t>
            </a:r>
          </a:p>
          <a:p>
            <a:pPr marL="0" indent="0">
              <a:buNone/>
            </a:pPr>
            <a:endParaRPr lang="de-AT" sz="2000" i="1" dirty="0">
              <a:solidFill>
                <a:schemeClr val="bg1"/>
              </a:solidFill>
            </a:endParaRPr>
          </a:p>
          <a:p>
            <a:pPr marL="0" indent="0" algn="r">
              <a:buNone/>
            </a:pPr>
            <a:r>
              <a:rPr lang="de-AT" sz="2000" i="1" dirty="0">
                <a:solidFill>
                  <a:schemeClr val="bg1"/>
                </a:solidFill>
              </a:rPr>
              <a:t>- A US Navy Seal</a:t>
            </a:r>
          </a:p>
        </p:txBody>
      </p:sp>
    </p:spTree>
    <p:extLst>
      <p:ext uri="{BB962C8B-B14F-4D97-AF65-F5344CB8AC3E}">
        <p14:creationId xmlns:p14="http://schemas.microsoft.com/office/powerpoint/2010/main" val="4041627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Ablauf und Regeln</a:t>
            </a:r>
          </a:p>
        </p:txBody>
      </p:sp>
      <p:sp>
        <p:nvSpPr>
          <p:cNvPr id="3" name="Content Placeholder 2"/>
          <p:cNvSpPr>
            <a:spLocks noGrp="1"/>
          </p:cNvSpPr>
          <p:nvPr>
            <p:ph type="body" sz="quarter" idx="13"/>
          </p:nvPr>
        </p:nvSpPr>
        <p:spPr>
          <a:xfrm>
            <a:off x="837919" y="1736958"/>
            <a:ext cx="10755605" cy="4668375"/>
          </a:xfrm>
        </p:spPr>
        <p:txBody>
          <a:bodyPr>
            <a:normAutofit/>
          </a:bodyPr>
          <a:lstStyle/>
          <a:p>
            <a:r>
              <a:rPr lang="de-AT" dirty="0"/>
              <a:t>Gruppen</a:t>
            </a:r>
          </a:p>
          <a:p>
            <a:endParaRPr lang="de-AT" dirty="0"/>
          </a:p>
          <a:p>
            <a:r>
              <a:rPr lang="de-AT" dirty="0"/>
              <a:t>Dumme Fragen sind </a:t>
            </a:r>
            <a:r>
              <a:rPr lang="de-AT" b="1" dirty="0"/>
              <a:t>NUR JENE</a:t>
            </a:r>
            <a:r>
              <a:rPr lang="de-AT" dirty="0"/>
              <a:t>…</a:t>
            </a:r>
          </a:p>
          <a:p>
            <a:pPr lvl="1"/>
            <a:r>
              <a:rPr lang="de-AT" dirty="0"/>
              <a:t> die man </a:t>
            </a:r>
            <a:r>
              <a:rPr lang="de-AT" b="1" dirty="0"/>
              <a:t>nicht</a:t>
            </a:r>
            <a:r>
              <a:rPr lang="de-AT" dirty="0"/>
              <a:t> fragt und dann dumm aus dem Raum geht…</a:t>
            </a:r>
          </a:p>
          <a:p>
            <a:pPr marL="457200" lvl="1" indent="0">
              <a:buNone/>
            </a:pPr>
            <a:endParaRPr lang="de-AT" dirty="0"/>
          </a:p>
          <a:p>
            <a:pPr marL="914400" lvl="2" indent="0">
              <a:buNone/>
            </a:pPr>
            <a:endParaRPr lang="de-AT" dirty="0"/>
          </a:p>
        </p:txBody>
      </p:sp>
      <p:pic>
        <p:nvPicPr>
          <p:cNvPr id="1026" name="Picture 2" descr="There Are Stupid Questions | Leadership Freak">
            <a:extLst>
              <a:ext uri="{FF2B5EF4-FFF2-40B4-BE49-F238E27FC236}">
                <a16:creationId xmlns:a16="http://schemas.microsoft.com/office/drawing/2014/main" id="{8C4D4C22-FF7B-4DF5-A063-B667C5A8EE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1138" y="452667"/>
            <a:ext cx="4413563" cy="246121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FC9C629-A28A-4BFC-823D-B02F48922786}"/>
              </a:ext>
            </a:extLst>
          </p:cNvPr>
          <p:cNvSpPr/>
          <p:nvPr/>
        </p:nvSpPr>
        <p:spPr>
          <a:xfrm>
            <a:off x="8155405" y="492226"/>
            <a:ext cx="1109599"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NO</a:t>
            </a:r>
          </a:p>
        </p:txBody>
      </p:sp>
      <p:cxnSp>
        <p:nvCxnSpPr>
          <p:cNvPr id="8" name="Straight Arrow Connector 7">
            <a:extLst>
              <a:ext uri="{FF2B5EF4-FFF2-40B4-BE49-F238E27FC236}">
                <a16:creationId xmlns:a16="http://schemas.microsoft.com/office/drawing/2014/main" id="{D35CA330-16CE-4B46-845C-AF382E4B6F73}"/>
              </a:ext>
            </a:extLst>
          </p:cNvPr>
          <p:cNvCxnSpPr/>
          <p:nvPr/>
        </p:nvCxnSpPr>
        <p:spPr>
          <a:xfrm>
            <a:off x="8713169" y="1172271"/>
            <a:ext cx="0" cy="243285"/>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80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26"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80">
                                          <p:stCondLst>
                                            <p:cond delay="0"/>
                                          </p:stCondLst>
                                        </p:cTn>
                                        <p:tgtEl>
                                          <p:spTgt spid="8"/>
                                        </p:tgtEl>
                                      </p:cBhvr>
                                    </p:animEffect>
                                    <p:anim calcmode="lin" valueType="num">
                                      <p:cBhvr>
                                        <p:cTn id="19"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4" dur="26">
                                          <p:stCondLst>
                                            <p:cond delay="650"/>
                                          </p:stCondLst>
                                        </p:cTn>
                                        <p:tgtEl>
                                          <p:spTgt spid="8"/>
                                        </p:tgtEl>
                                      </p:cBhvr>
                                      <p:to x="100000" y="60000"/>
                                    </p:animScale>
                                    <p:animScale>
                                      <p:cBhvr>
                                        <p:cTn id="25" dur="166" decel="50000">
                                          <p:stCondLst>
                                            <p:cond delay="676"/>
                                          </p:stCondLst>
                                        </p:cTn>
                                        <p:tgtEl>
                                          <p:spTgt spid="8"/>
                                        </p:tgtEl>
                                      </p:cBhvr>
                                      <p:to x="100000" y="100000"/>
                                    </p:animScale>
                                    <p:animScale>
                                      <p:cBhvr>
                                        <p:cTn id="26" dur="26">
                                          <p:stCondLst>
                                            <p:cond delay="1312"/>
                                          </p:stCondLst>
                                        </p:cTn>
                                        <p:tgtEl>
                                          <p:spTgt spid="8"/>
                                        </p:tgtEl>
                                      </p:cBhvr>
                                      <p:to x="100000" y="80000"/>
                                    </p:animScale>
                                    <p:animScale>
                                      <p:cBhvr>
                                        <p:cTn id="27" dur="166" decel="50000">
                                          <p:stCondLst>
                                            <p:cond delay="1338"/>
                                          </p:stCondLst>
                                        </p:cTn>
                                        <p:tgtEl>
                                          <p:spTgt spid="8"/>
                                        </p:tgtEl>
                                      </p:cBhvr>
                                      <p:to x="100000" y="100000"/>
                                    </p:animScale>
                                    <p:animScale>
                                      <p:cBhvr>
                                        <p:cTn id="28" dur="26">
                                          <p:stCondLst>
                                            <p:cond delay="1642"/>
                                          </p:stCondLst>
                                        </p:cTn>
                                        <p:tgtEl>
                                          <p:spTgt spid="8"/>
                                        </p:tgtEl>
                                      </p:cBhvr>
                                      <p:to x="100000" y="90000"/>
                                    </p:animScale>
                                    <p:animScale>
                                      <p:cBhvr>
                                        <p:cTn id="29" dur="166" decel="50000">
                                          <p:stCondLst>
                                            <p:cond delay="1668"/>
                                          </p:stCondLst>
                                        </p:cTn>
                                        <p:tgtEl>
                                          <p:spTgt spid="8"/>
                                        </p:tgtEl>
                                      </p:cBhvr>
                                      <p:to x="100000" y="100000"/>
                                    </p:animScale>
                                    <p:animScale>
                                      <p:cBhvr>
                                        <p:cTn id="30" dur="26">
                                          <p:stCondLst>
                                            <p:cond delay="1808"/>
                                          </p:stCondLst>
                                        </p:cTn>
                                        <p:tgtEl>
                                          <p:spTgt spid="8"/>
                                        </p:tgtEl>
                                      </p:cBhvr>
                                      <p:to x="100000" y="95000"/>
                                    </p:animScale>
                                    <p:animScale>
                                      <p:cBhvr>
                                        <p:cTn id="31" dur="166" decel="50000">
                                          <p:stCondLst>
                                            <p:cond delay="1834"/>
                                          </p:stCondLst>
                                        </p:cTn>
                                        <p:tgtEl>
                                          <p:spTgt spid="8"/>
                                        </p:tgtEl>
                                      </p:cBhvr>
                                      <p:to x="100000" y="100000"/>
                                    </p:animScale>
                                  </p:childTnLst>
                                </p:cTn>
                              </p:par>
                              <p:par>
                                <p:cTn id="32" presetID="26"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down)">
                                      <p:cBhvr>
                                        <p:cTn id="34" dur="580">
                                          <p:stCondLst>
                                            <p:cond delay="0"/>
                                          </p:stCondLst>
                                        </p:cTn>
                                        <p:tgtEl>
                                          <p:spTgt spid="5"/>
                                        </p:tgtEl>
                                      </p:cBhvr>
                                    </p:animEffect>
                                    <p:anim calcmode="lin" valueType="num">
                                      <p:cBhvr>
                                        <p:cTn id="35"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40" dur="26">
                                          <p:stCondLst>
                                            <p:cond delay="650"/>
                                          </p:stCondLst>
                                        </p:cTn>
                                        <p:tgtEl>
                                          <p:spTgt spid="5"/>
                                        </p:tgtEl>
                                      </p:cBhvr>
                                      <p:to x="100000" y="60000"/>
                                    </p:animScale>
                                    <p:animScale>
                                      <p:cBhvr>
                                        <p:cTn id="41" dur="166" decel="50000">
                                          <p:stCondLst>
                                            <p:cond delay="676"/>
                                          </p:stCondLst>
                                        </p:cTn>
                                        <p:tgtEl>
                                          <p:spTgt spid="5"/>
                                        </p:tgtEl>
                                      </p:cBhvr>
                                      <p:to x="100000" y="100000"/>
                                    </p:animScale>
                                    <p:animScale>
                                      <p:cBhvr>
                                        <p:cTn id="42" dur="26">
                                          <p:stCondLst>
                                            <p:cond delay="1312"/>
                                          </p:stCondLst>
                                        </p:cTn>
                                        <p:tgtEl>
                                          <p:spTgt spid="5"/>
                                        </p:tgtEl>
                                      </p:cBhvr>
                                      <p:to x="100000" y="80000"/>
                                    </p:animScale>
                                    <p:animScale>
                                      <p:cBhvr>
                                        <p:cTn id="43" dur="166" decel="50000">
                                          <p:stCondLst>
                                            <p:cond delay="1338"/>
                                          </p:stCondLst>
                                        </p:cTn>
                                        <p:tgtEl>
                                          <p:spTgt spid="5"/>
                                        </p:tgtEl>
                                      </p:cBhvr>
                                      <p:to x="100000" y="100000"/>
                                    </p:animScale>
                                    <p:animScale>
                                      <p:cBhvr>
                                        <p:cTn id="44" dur="26">
                                          <p:stCondLst>
                                            <p:cond delay="1642"/>
                                          </p:stCondLst>
                                        </p:cTn>
                                        <p:tgtEl>
                                          <p:spTgt spid="5"/>
                                        </p:tgtEl>
                                      </p:cBhvr>
                                      <p:to x="100000" y="90000"/>
                                    </p:animScale>
                                    <p:animScale>
                                      <p:cBhvr>
                                        <p:cTn id="45" dur="166" decel="50000">
                                          <p:stCondLst>
                                            <p:cond delay="1668"/>
                                          </p:stCondLst>
                                        </p:cTn>
                                        <p:tgtEl>
                                          <p:spTgt spid="5"/>
                                        </p:tgtEl>
                                      </p:cBhvr>
                                      <p:to x="100000" y="100000"/>
                                    </p:animScale>
                                    <p:animScale>
                                      <p:cBhvr>
                                        <p:cTn id="46" dur="26">
                                          <p:stCondLst>
                                            <p:cond delay="1808"/>
                                          </p:stCondLst>
                                        </p:cTn>
                                        <p:tgtEl>
                                          <p:spTgt spid="5"/>
                                        </p:tgtEl>
                                      </p:cBhvr>
                                      <p:to x="100000" y="95000"/>
                                    </p:animScale>
                                    <p:animScale>
                                      <p:cBhvr>
                                        <p:cTn id="47"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8C96B3-ED36-32E6-DD5A-F380A53C722F}"/>
              </a:ext>
            </a:extLst>
          </p:cNvPr>
          <p:cNvSpPr>
            <a:spLocks noGrp="1"/>
          </p:cNvSpPr>
          <p:nvPr>
            <p:ph type="title"/>
          </p:nvPr>
        </p:nvSpPr>
        <p:spPr>
          <a:xfrm>
            <a:off x="837565" y="740701"/>
            <a:ext cx="10346647" cy="594715"/>
          </a:xfrm>
        </p:spPr>
        <p:txBody>
          <a:bodyPr/>
          <a:lstStyle/>
          <a:p>
            <a:r>
              <a:rPr lang="en-GB" dirty="0" err="1"/>
              <a:t>Warum</a:t>
            </a:r>
            <a:r>
              <a:rPr lang="en-GB" dirty="0"/>
              <a:t>?</a:t>
            </a:r>
            <a:endParaRPr lang="en-AT" dirty="0"/>
          </a:p>
        </p:txBody>
      </p:sp>
      <p:sp>
        <p:nvSpPr>
          <p:cNvPr id="5" name="Content Placeholder 2">
            <a:extLst>
              <a:ext uri="{FF2B5EF4-FFF2-40B4-BE49-F238E27FC236}">
                <a16:creationId xmlns:a16="http://schemas.microsoft.com/office/drawing/2014/main" id="{EF193631-622E-53A8-4568-BDC973DB021B}"/>
              </a:ext>
            </a:extLst>
          </p:cNvPr>
          <p:cNvSpPr>
            <a:spLocks noGrp="1"/>
          </p:cNvSpPr>
          <p:nvPr>
            <p:ph type="body" sz="quarter" idx="13"/>
          </p:nvPr>
        </p:nvSpPr>
        <p:spPr>
          <a:xfrm>
            <a:off x="838474" y="1543510"/>
            <a:ext cx="10345738" cy="4159250"/>
          </a:xfrm>
        </p:spPr>
        <p:txBody>
          <a:bodyPr>
            <a:normAutofit fontScale="77500" lnSpcReduction="20000"/>
          </a:bodyPr>
          <a:lstStyle/>
          <a:p>
            <a:r>
              <a:rPr lang="de-AT" dirty="0"/>
              <a:t>Einen Aspekt des Systems entkoppelt testen</a:t>
            </a:r>
          </a:p>
          <a:p>
            <a:pPr lvl="1"/>
            <a:r>
              <a:rPr lang="de-AT" dirty="0"/>
              <a:t>Vermeiden, dass eine Änderung einen großen Teil der Testsuite invalidiert</a:t>
            </a:r>
          </a:p>
          <a:p>
            <a:pPr lvl="1"/>
            <a:r>
              <a:rPr lang="de-AT" dirty="0"/>
              <a:t>Dependencies auf Fremdsysteme (oder 3rd Party Frameworks) simulieren</a:t>
            </a:r>
          </a:p>
          <a:p>
            <a:r>
              <a:rPr lang="de-AT" dirty="0"/>
              <a:t>Dauer der Testdurchlaufzeiten und somit der </a:t>
            </a:r>
            <a:r>
              <a:rPr lang="de-AT" dirty="0" err="1"/>
              <a:t>Feedbackcycles</a:t>
            </a:r>
            <a:r>
              <a:rPr lang="de-AT" dirty="0"/>
              <a:t> verkürzen</a:t>
            </a:r>
          </a:p>
          <a:p>
            <a:pPr lvl="1"/>
            <a:r>
              <a:rPr lang="de-AT" dirty="0"/>
              <a:t>Calls auf FileSystem/DB/Services kosten Zeit</a:t>
            </a:r>
          </a:p>
          <a:p>
            <a:r>
              <a:rPr lang="de-AT" dirty="0"/>
              <a:t>Keine Automatisierten REST/SOAP/etc Calls am CI!</a:t>
            </a:r>
          </a:p>
          <a:p>
            <a:r>
              <a:rPr lang="de-AT" dirty="0"/>
              <a:t>Fokussiertes Feedback</a:t>
            </a:r>
          </a:p>
          <a:p>
            <a:pPr lvl="1"/>
            <a:r>
              <a:rPr lang="de-AT" dirty="0"/>
              <a:t>Der eine Test schlägt fehl weil die </a:t>
            </a:r>
            <a:r>
              <a:rPr lang="de-AT" b="1" dirty="0"/>
              <a:t>eine</a:t>
            </a:r>
            <a:r>
              <a:rPr lang="de-AT" dirty="0"/>
              <a:t> Methode/Klasse </a:t>
            </a:r>
            <a:r>
              <a:rPr lang="de-AT" b="1" dirty="0"/>
              <a:t>einen</a:t>
            </a:r>
            <a:r>
              <a:rPr lang="de-AT" dirty="0"/>
              <a:t> Fehler hat</a:t>
            </a:r>
          </a:p>
          <a:p>
            <a:pPr lvl="2"/>
            <a:endParaRPr lang="de-AT" dirty="0"/>
          </a:p>
        </p:txBody>
      </p:sp>
    </p:spTree>
    <p:extLst>
      <p:ext uri="{BB962C8B-B14F-4D97-AF65-F5344CB8AC3E}">
        <p14:creationId xmlns:p14="http://schemas.microsoft.com/office/powerpoint/2010/main" val="2833779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8C96B3-ED36-32E6-DD5A-F380A53C722F}"/>
              </a:ext>
            </a:extLst>
          </p:cNvPr>
          <p:cNvSpPr>
            <a:spLocks noGrp="1"/>
          </p:cNvSpPr>
          <p:nvPr>
            <p:ph type="title"/>
          </p:nvPr>
        </p:nvSpPr>
        <p:spPr>
          <a:xfrm>
            <a:off x="837565" y="740701"/>
            <a:ext cx="10346647" cy="594715"/>
          </a:xfrm>
        </p:spPr>
        <p:txBody>
          <a:bodyPr/>
          <a:lstStyle/>
          <a:p>
            <a:r>
              <a:rPr lang="en-GB" dirty="0"/>
              <a:t>How?</a:t>
            </a:r>
            <a:endParaRPr lang="en-AT" dirty="0"/>
          </a:p>
        </p:txBody>
      </p:sp>
      <p:sp>
        <p:nvSpPr>
          <p:cNvPr id="4" name="Rectangle 3">
            <a:extLst>
              <a:ext uri="{FF2B5EF4-FFF2-40B4-BE49-F238E27FC236}">
                <a16:creationId xmlns:a16="http://schemas.microsoft.com/office/drawing/2014/main" id="{6BBF10ED-7171-3E17-C33D-B587B6FEDF64}"/>
              </a:ext>
            </a:extLst>
          </p:cNvPr>
          <p:cNvSpPr/>
          <p:nvPr/>
        </p:nvSpPr>
        <p:spPr>
          <a:xfrm>
            <a:off x="1071623" y="2151650"/>
            <a:ext cx="3974294" cy="3519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System </a:t>
            </a:r>
            <a:r>
              <a:rPr lang="de-AT" dirty="0" err="1"/>
              <a:t>under</a:t>
            </a:r>
            <a:r>
              <a:rPr lang="de-AT" dirty="0"/>
              <a:t> Test</a:t>
            </a:r>
          </a:p>
        </p:txBody>
      </p:sp>
      <p:sp>
        <p:nvSpPr>
          <p:cNvPr id="5" name="Rectangle 4">
            <a:extLst>
              <a:ext uri="{FF2B5EF4-FFF2-40B4-BE49-F238E27FC236}">
                <a16:creationId xmlns:a16="http://schemas.microsoft.com/office/drawing/2014/main" id="{B4A424D8-B78B-0522-8349-5712FD326BDF}"/>
              </a:ext>
            </a:extLst>
          </p:cNvPr>
          <p:cNvSpPr/>
          <p:nvPr/>
        </p:nvSpPr>
        <p:spPr>
          <a:xfrm>
            <a:off x="8502061" y="3632668"/>
            <a:ext cx="2033981" cy="138704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Double</a:t>
            </a:r>
          </a:p>
          <a:p>
            <a:pPr algn="ctr"/>
            <a:r>
              <a:rPr lang="de-AT" dirty="0"/>
              <a:t>(der Stunt-Man)</a:t>
            </a:r>
          </a:p>
        </p:txBody>
      </p:sp>
      <p:sp>
        <p:nvSpPr>
          <p:cNvPr id="6" name="Rectangle 5">
            <a:extLst>
              <a:ext uri="{FF2B5EF4-FFF2-40B4-BE49-F238E27FC236}">
                <a16:creationId xmlns:a16="http://schemas.microsoft.com/office/drawing/2014/main" id="{CDC611E8-C30F-1FAC-7C10-AE92B13FB597}"/>
              </a:ext>
            </a:extLst>
          </p:cNvPr>
          <p:cNvSpPr/>
          <p:nvPr/>
        </p:nvSpPr>
        <p:spPr>
          <a:xfrm>
            <a:off x="6204910" y="3632668"/>
            <a:ext cx="1984917" cy="1387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err="1"/>
              <a:t>Dependency</a:t>
            </a:r>
            <a:endParaRPr lang="de-AT" dirty="0"/>
          </a:p>
          <a:p>
            <a:pPr algn="ctr"/>
            <a:r>
              <a:rPr lang="de-AT" dirty="0"/>
              <a:t>(Bruce Willis)</a:t>
            </a:r>
          </a:p>
        </p:txBody>
      </p:sp>
      <p:sp>
        <p:nvSpPr>
          <p:cNvPr id="7" name="Rectangle 6">
            <a:extLst>
              <a:ext uri="{FF2B5EF4-FFF2-40B4-BE49-F238E27FC236}">
                <a16:creationId xmlns:a16="http://schemas.microsoft.com/office/drawing/2014/main" id="{7B5A8157-D080-A7D5-DBE6-742D2EF5E943}"/>
              </a:ext>
            </a:extLst>
          </p:cNvPr>
          <p:cNvSpPr/>
          <p:nvPr/>
        </p:nvSpPr>
        <p:spPr>
          <a:xfrm>
            <a:off x="6209369" y="3000631"/>
            <a:ext cx="4326673" cy="428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Abstraktion/Interface</a:t>
            </a:r>
          </a:p>
        </p:txBody>
      </p:sp>
      <p:cxnSp>
        <p:nvCxnSpPr>
          <p:cNvPr id="8" name="Straight Arrow Connector 7">
            <a:extLst>
              <a:ext uri="{FF2B5EF4-FFF2-40B4-BE49-F238E27FC236}">
                <a16:creationId xmlns:a16="http://schemas.microsoft.com/office/drawing/2014/main" id="{A169357E-BA42-58C0-785E-08AB46982ED0}"/>
              </a:ext>
            </a:extLst>
          </p:cNvPr>
          <p:cNvCxnSpPr>
            <a:cxnSpLocks/>
            <a:stCxn id="6" idx="0"/>
          </p:cNvCxnSpPr>
          <p:nvPr/>
        </p:nvCxnSpPr>
        <p:spPr>
          <a:xfrm flipV="1">
            <a:off x="7197369" y="3429000"/>
            <a:ext cx="0" cy="203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80E511F-A11D-644C-4694-992F25E5B46C}"/>
              </a:ext>
            </a:extLst>
          </p:cNvPr>
          <p:cNvCxnSpPr>
            <a:cxnSpLocks/>
            <a:stCxn id="5" idx="0"/>
          </p:cNvCxnSpPr>
          <p:nvPr/>
        </p:nvCxnSpPr>
        <p:spPr>
          <a:xfrm flipV="1">
            <a:off x="9519052" y="3429000"/>
            <a:ext cx="0" cy="203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BF6DCD1-9D83-4327-137E-863AA334F120}"/>
              </a:ext>
            </a:extLst>
          </p:cNvPr>
          <p:cNvCxnSpPr>
            <a:cxnSpLocks/>
            <a:endCxn id="7" idx="1"/>
          </p:cNvCxnSpPr>
          <p:nvPr/>
        </p:nvCxnSpPr>
        <p:spPr>
          <a:xfrm>
            <a:off x="4962665" y="3214816"/>
            <a:ext cx="1246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6730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8C96B3-ED36-32E6-DD5A-F380A53C722F}"/>
              </a:ext>
            </a:extLst>
          </p:cNvPr>
          <p:cNvSpPr>
            <a:spLocks noGrp="1"/>
          </p:cNvSpPr>
          <p:nvPr>
            <p:ph type="title"/>
          </p:nvPr>
        </p:nvSpPr>
        <p:spPr>
          <a:xfrm>
            <a:off x="837565" y="740701"/>
            <a:ext cx="10346647" cy="594715"/>
          </a:xfrm>
        </p:spPr>
        <p:txBody>
          <a:bodyPr/>
          <a:lstStyle/>
          <a:p>
            <a:r>
              <a:rPr lang="en-GB" dirty="0" err="1"/>
              <a:t>Begriffe</a:t>
            </a:r>
            <a:endParaRPr lang="en-AT" dirty="0"/>
          </a:p>
        </p:txBody>
      </p:sp>
      <p:sp>
        <p:nvSpPr>
          <p:cNvPr id="4" name="Content Placeholder 2">
            <a:extLst>
              <a:ext uri="{FF2B5EF4-FFF2-40B4-BE49-F238E27FC236}">
                <a16:creationId xmlns:a16="http://schemas.microsoft.com/office/drawing/2014/main" id="{BF36FE3D-FEFF-C7E3-23B3-1238319F92A4}"/>
              </a:ext>
            </a:extLst>
          </p:cNvPr>
          <p:cNvSpPr>
            <a:spLocks noGrp="1"/>
          </p:cNvSpPr>
          <p:nvPr>
            <p:ph type="body" sz="quarter" idx="13"/>
          </p:nvPr>
        </p:nvSpPr>
        <p:spPr>
          <a:xfrm>
            <a:off x="837565" y="1679536"/>
            <a:ext cx="10345738" cy="4159250"/>
          </a:xfrm>
        </p:spPr>
        <p:txBody>
          <a:bodyPr>
            <a:normAutofit lnSpcReduction="10000"/>
          </a:bodyPr>
          <a:lstStyle/>
          <a:p>
            <a:r>
              <a:rPr lang="de-AT" dirty="0"/>
              <a:t>Überbegriff „test-doubles“</a:t>
            </a:r>
          </a:p>
          <a:p>
            <a:pPr lvl="1"/>
            <a:r>
              <a:rPr lang="de-AT" dirty="0" err="1"/>
              <a:t>dummy</a:t>
            </a:r>
            <a:endParaRPr lang="de-AT" dirty="0"/>
          </a:p>
          <a:p>
            <a:pPr lvl="1"/>
            <a:r>
              <a:rPr lang="de-AT" dirty="0"/>
              <a:t>fake</a:t>
            </a:r>
          </a:p>
          <a:p>
            <a:pPr lvl="1"/>
            <a:r>
              <a:rPr lang="de-AT" dirty="0" err="1"/>
              <a:t>stub</a:t>
            </a:r>
            <a:endParaRPr lang="de-AT" dirty="0"/>
          </a:p>
          <a:p>
            <a:pPr lvl="1"/>
            <a:r>
              <a:rPr lang="de-AT" dirty="0" err="1"/>
              <a:t>spy</a:t>
            </a:r>
            <a:endParaRPr lang="de-AT" dirty="0"/>
          </a:p>
          <a:p>
            <a:pPr lvl="1"/>
            <a:r>
              <a:rPr lang="de-AT" dirty="0" err="1"/>
              <a:t>mock</a:t>
            </a:r>
            <a:endParaRPr lang="de-AT" dirty="0"/>
          </a:p>
          <a:p>
            <a:endParaRPr lang="de-AT" dirty="0"/>
          </a:p>
          <a:p>
            <a:r>
              <a:rPr lang="de-AT" dirty="0">
                <a:hlinkClick r:id="rId2"/>
              </a:rPr>
              <a:t>https://martinfowler.com/bliki/TestDouble.html</a:t>
            </a:r>
            <a:endParaRPr lang="de-AT" dirty="0"/>
          </a:p>
          <a:p>
            <a:endParaRPr lang="de-AT" dirty="0"/>
          </a:p>
          <a:p>
            <a:pPr lvl="1"/>
            <a:endParaRPr lang="de-AT" dirty="0"/>
          </a:p>
        </p:txBody>
      </p:sp>
    </p:spTree>
    <p:extLst>
      <p:ext uri="{BB962C8B-B14F-4D97-AF65-F5344CB8AC3E}">
        <p14:creationId xmlns:p14="http://schemas.microsoft.com/office/powerpoint/2010/main" val="3431547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8C96B3-ED36-32E6-DD5A-F380A53C722F}"/>
              </a:ext>
            </a:extLst>
          </p:cNvPr>
          <p:cNvSpPr>
            <a:spLocks noGrp="1"/>
          </p:cNvSpPr>
          <p:nvPr>
            <p:ph type="title"/>
          </p:nvPr>
        </p:nvSpPr>
        <p:spPr>
          <a:xfrm>
            <a:off x="837565" y="740701"/>
            <a:ext cx="10346647" cy="594715"/>
          </a:xfrm>
        </p:spPr>
        <p:txBody>
          <a:bodyPr/>
          <a:lstStyle/>
          <a:p>
            <a:r>
              <a:rPr lang="en-GB" dirty="0" err="1"/>
              <a:t>Begriffe</a:t>
            </a:r>
            <a:endParaRPr lang="en-AT" dirty="0"/>
          </a:p>
        </p:txBody>
      </p:sp>
      <p:pic>
        <p:nvPicPr>
          <p:cNvPr id="1026" name="Picture 2" descr="stub-diagram">
            <a:extLst>
              <a:ext uri="{FF2B5EF4-FFF2-40B4-BE49-F238E27FC236}">
                <a16:creationId xmlns:a16="http://schemas.microsoft.com/office/drawing/2014/main" id="{6DC2372D-5959-24CE-AC6E-2CFB827E95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851" y="1648022"/>
            <a:ext cx="4924425" cy="37433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B41A1FB-B64D-845B-9A14-21EE74DAD0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5340" y="1547812"/>
            <a:ext cx="5086350" cy="376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001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8C96B3-ED36-32E6-DD5A-F380A53C722F}"/>
              </a:ext>
            </a:extLst>
          </p:cNvPr>
          <p:cNvSpPr>
            <a:spLocks noGrp="1"/>
          </p:cNvSpPr>
          <p:nvPr>
            <p:ph type="title"/>
          </p:nvPr>
        </p:nvSpPr>
        <p:spPr>
          <a:xfrm>
            <a:off x="837565" y="740701"/>
            <a:ext cx="10346647" cy="594715"/>
          </a:xfrm>
        </p:spPr>
        <p:txBody>
          <a:bodyPr/>
          <a:lstStyle/>
          <a:p>
            <a:r>
              <a:rPr lang="en-GB" dirty="0" err="1"/>
              <a:t>Implementierung</a:t>
            </a:r>
            <a:endParaRPr lang="en-AT" dirty="0"/>
          </a:p>
        </p:txBody>
      </p:sp>
      <p:sp>
        <p:nvSpPr>
          <p:cNvPr id="4" name="Content Placeholder 2">
            <a:extLst>
              <a:ext uri="{FF2B5EF4-FFF2-40B4-BE49-F238E27FC236}">
                <a16:creationId xmlns:a16="http://schemas.microsoft.com/office/drawing/2014/main" id="{5E58FBFC-2D77-3B1E-BC72-407EE87A3A72}"/>
              </a:ext>
            </a:extLst>
          </p:cNvPr>
          <p:cNvSpPr>
            <a:spLocks noGrp="1"/>
          </p:cNvSpPr>
          <p:nvPr>
            <p:ph type="body" sz="quarter" idx="13"/>
          </p:nvPr>
        </p:nvSpPr>
        <p:spPr>
          <a:xfrm>
            <a:off x="837565" y="1762664"/>
            <a:ext cx="10345738" cy="4159250"/>
          </a:xfrm>
        </p:spPr>
        <p:txBody>
          <a:bodyPr>
            <a:normAutofit/>
          </a:bodyPr>
          <a:lstStyle/>
          <a:p>
            <a:r>
              <a:rPr lang="de-AT" dirty="0"/>
              <a:t>Das Interface selbst implementieren</a:t>
            </a:r>
          </a:p>
          <a:p>
            <a:r>
              <a:rPr lang="de-AT" dirty="0"/>
              <a:t>Nutzen eines Frameworks</a:t>
            </a:r>
          </a:p>
          <a:p>
            <a:pPr lvl="1"/>
            <a:r>
              <a:rPr lang="de-AT" dirty="0"/>
              <a:t>MOQ</a:t>
            </a:r>
          </a:p>
          <a:p>
            <a:pPr lvl="1"/>
            <a:r>
              <a:rPr lang="de-AT" dirty="0"/>
              <a:t>Fake </a:t>
            </a:r>
            <a:r>
              <a:rPr lang="de-AT" dirty="0" err="1"/>
              <a:t>It</a:t>
            </a:r>
            <a:r>
              <a:rPr lang="de-AT" dirty="0"/>
              <a:t> Easy</a:t>
            </a:r>
          </a:p>
          <a:p>
            <a:pPr lvl="1"/>
            <a:r>
              <a:rPr lang="de-AT" dirty="0"/>
              <a:t>Microsoft Fakes (ehemals </a:t>
            </a:r>
            <a:r>
              <a:rPr lang="de-AT" dirty="0" err="1"/>
              <a:t>Moles</a:t>
            </a:r>
            <a:r>
              <a:rPr lang="de-AT" dirty="0"/>
              <a:t>)</a:t>
            </a:r>
          </a:p>
          <a:p>
            <a:pPr lvl="1"/>
            <a:r>
              <a:rPr lang="de-AT" dirty="0"/>
              <a:t>Isolator (</a:t>
            </a:r>
            <a:r>
              <a:rPr lang="de-AT" dirty="0" err="1"/>
              <a:t>Typemock</a:t>
            </a:r>
            <a:r>
              <a:rPr lang="de-AT" dirty="0"/>
              <a:t>)</a:t>
            </a:r>
          </a:p>
          <a:p>
            <a:pPr lvl="1"/>
            <a:r>
              <a:rPr lang="de-AT" dirty="0"/>
              <a:t>…</a:t>
            </a:r>
          </a:p>
          <a:p>
            <a:pPr lvl="1"/>
            <a:endParaRPr lang="de-AT" dirty="0"/>
          </a:p>
        </p:txBody>
      </p:sp>
    </p:spTree>
    <p:extLst>
      <p:ext uri="{BB962C8B-B14F-4D97-AF65-F5344CB8AC3E}">
        <p14:creationId xmlns:p14="http://schemas.microsoft.com/office/powerpoint/2010/main" val="499184475"/>
      </p:ext>
    </p:extLst>
  </p:cSld>
  <p:clrMapOvr>
    <a:masterClrMapping/>
  </p:clrMapOvr>
</p:sld>
</file>

<file path=ppt/theme/theme1.xml><?xml version="1.0" encoding="utf-8"?>
<a:theme xmlns:a="http://schemas.openxmlformats.org/drawingml/2006/main" name="Content Slides">
  <a:themeElements>
    <a:clrScheme name="TT Template Color Theme">
      <a:dk1>
        <a:sysClr val="windowText" lastClr="000000"/>
      </a:dk1>
      <a:lt1>
        <a:sysClr val="window" lastClr="FFFFFF"/>
      </a:lt1>
      <a:dk2>
        <a:srgbClr val="373545"/>
      </a:dk2>
      <a:lt2>
        <a:srgbClr val="CEDBE6"/>
      </a:lt2>
      <a:accent1>
        <a:srgbClr val="005C9C"/>
      </a:accent1>
      <a:accent2>
        <a:srgbClr val="57A4E7"/>
      </a:accent2>
      <a:accent3>
        <a:srgbClr val="99D9F2"/>
      </a:accent3>
      <a:accent4>
        <a:srgbClr val="52B0AF"/>
      </a:accent4>
      <a:accent5>
        <a:srgbClr val="A9CA39"/>
      </a:accent5>
      <a:accent6>
        <a:srgbClr val="AF9A6B"/>
      </a:accent6>
      <a:hlink>
        <a:srgbClr val="52B0AF"/>
      </a:hlink>
      <a:folHlink>
        <a:srgbClr val="7F7F7F"/>
      </a:folHlink>
    </a:clrScheme>
    <a:fontScheme name="TT Template Fonts">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83F59AB6-8289-BD47-B0B1-8662DA466149}" vid="{370E598A-8A53-5F43-AB4B-2639A7FE0A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578</TotalTime>
  <Words>517</Words>
  <Application>Microsoft Office PowerPoint</Application>
  <PresentationFormat>Widescreen</PresentationFormat>
  <Paragraphs>97</Paragraphs>
  <Slides>11</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Courier New</vt:lpstr>
      <vt:lpstr>Segoe UI</vt:lpstr>
      <vt:lpstr>Segoe UI Light</vt:lpstr>
      <vt:lpstr>Segoe UI Semibold</vt:lpstr>
      <vt:lpstr>Source Sans Pro</vt:lpstr>
      <vt:lpstr>Content Slides</vt:lpstr>
      <vt:lpstr>Coding-Dojo 19.08.2022</vt:lpstr>
      <vt:lpstr>Was ist ein Coding Dojo?</vt:lpstr>
      <vt:lpstr>PowerPoint Presentation</vt:lpstr>
      <vt:lpstr>Ablauf und Regeln</vt:lpstr>
      <vt:lpstr>Warum?</vt:lpstr>
      <vt:lpstr>How?</vt:lpstr>
      <vt:lpstr>Begriffe</vt:lpstr>
      <vt:lpstr>Begriffe</vt:lpstr>
      <vt:lpstr>Implementierung</vt:lpstr>
      <vt:lpstr>Setup</vt:lpstr>
      <vt:lpstr>Erkenntnisse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Rohorzka</dc:creator>
  <cp:lastModifiedBy>Manuel Juran</cp:lastModifiedBy>
  <cp:revision>173</cp:revision>
  <dcterms:created xsi:type="dcterms:W3CDTF">2013-12-13T09:06:46Z</dcterms:created>
  <dcterms:modified xsi:type="dcterms:W3CDTF">2022-08-18T12:56:34Z</dcterms:modified>
</cp:coreProperties>
</file>