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0"/>
  </p:notesMasterIdLst>
  <p:sldIdLst>
    <p:sldId id="270" r:id="rId2"/>
    <p:sldId id="257" r:id="rId3"/>
    <p:sldId id="279" r:id="rId4"/>
    <p:sldId id="266" r:id="rId5"/>
    <p:sldId id="284" r:id="rId6"/>
    <p:sldId id="267" r:id="rId7"/>
    <p:sldId id="283" r:id="rId8"/>
    <p:sldId id="28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127" d="100"/>
          <a:sy n="127" d="100"/>
        </p:scale>
        <p:origin x="1236" y="132"/>
      </p:cViewPr>
      <p:guideLst>
        <p:guide orient="horz" pos="2160"/>
        <p:guide pos="3840"/>
      </p:guideLst>
    </p:cSldViewPr>
  </p:slideViewPr>
  <p:notesTextViewPr>
    <p:cViewPr>
      <p:scale>
        <a:sx n="3" d="2"/>
        <a:sy n="3" d="2"/>
      </p:scale>
      <p:origin x="0" y="-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01.04.2022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r>
              <a:rPr lang="en-GB" dirty="0"/>
              <a:t>15 min </a:t>
            </a:r>
            <a:r>
              <a:rPr lang="en-GB" dirty="0" err="1"/>
              <a:t>Diskussion</a:t>
            </a:r>
            <a:r>
              <a:rPr lang="en-GB" dirty="0"/>
              <a:t> </a:t>
            </a:r>
            <a:r>
              <a:rPr lang="en-GB" dirty="0" err="1"/>
              <a:t>zu</a:t>
            </a:r>
            <a:r>
              <a:rPr lang="en-GB" dirty="0"/>
              <a:t> Commit </a:t>
            </a:r>
            <a:r>
              <a:rPr lang="en-GB" dirty="0" err="1"/>
              <a:t>Msgs</a:t>
            </a:r>
            <a:r>
              <a:rPr lang="en-GB" dirty="0"/>
              <a:t>/Commits</a:t>
            </a:r>
          </a:p>
          <a:p>
            <a:endParaRPr lang="en-GB" dirty="0"/>
          </a:p>
          <a:p>
            <a:r>
              <a:rPr lang="en-GB" dirty="0"/>
              <a:t>30 min </a:t>
            </a:r>
            <a:r>
              <a:rPr lang="en-GB" dirty="0" err="1"/>
              <a:t>Lösungsimplementierung</a:t>
            </a:r>
            <a:endParaRPr lang="en-GB" dirty="0"/>
          </a:p>
          <a:p>
            <a:r>
              <a:rPr lang="en-GB" dirty="0"/>
              <a:t>5 min Pause</a:t>
            </a:r>
          </a:p>
          <a:p>
            <a:r>
              <a:rPr lang="en-GB" dirty="0"/>
              <a:t>10 min </a:t>
            </a:r>
            <a:r>
              <a:rPr lang="en-GB" dirty="0" err="1"/>
              <a:t>Diskussion</a:t>
            </a:r>
            <a:endParaRPr lang="en-GB" dirty="0"/>
          </a:p>
          <a:p>
            <a:r>
              <a:rPr lang="en-GB" dirty="0"/>
              <a:t>30 min </a:t>
            </a:r>
            <a:r>
              <a:rPr lang="en-GB" dirty="0" err="1"/>
              <a:t>Lösungsimplementierung</a:t>
            </a:r>
            <a:endParaRPr lang="en-GB" dirty="0"/>
          </a:p>
          <a:p>
            <a:endParaRPr lang="en-GB" dirty="0"/>
          </a:p>
          <a:p>
            <a:r>
              <a:rPr lang="en-GB" dirty="0"/>
              <a:t>30 min Commits </a:t>
            </a:r>
            <a:r>
              <a:rPr lang="en-GB" dirty="0" err="1"/>
              <a:t>betrachten</a:t>
            </a:r>
            <a:r>
              <a:rPr lang="en-GB" dirty="0"/>
              <a:t> und </a:t>
            </a:r>
            <a:r>
              <a:rPr lang="en-GB" dirty="0" err="1"/>
              <a:t>Diskussion</a:t>
            </a:r>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6</a:t>
            </a:fld>
            <a:endParaRPr lang="de-AT"/>
          </a:p>
        </p:txBody>
      </p:sp>
    </p:spTree>
    <p:extLst>
      <p:ext uri="{BB962C8B-B14F-4D97-AF65-F5344CB8AC3E}">
        <p14:creationId xmlns:p14="http://schemas.microsoft.com/office/powerpoint/2010/main" val="210496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7</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01.04.2022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01.04.2022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0x.04.2021</a:t>
            </a:r>
            <a:endParaRPr lang="de-AT" sz="1800" b="1" dirty="0"/>
          </a:p>
        </p:txBody>
      </p:sp>
      <p:sp>
        <p:nvSpPr>
          <p:cNvPr id="5" name="Subtitle 4"/>
          <p:cNvSpPr>
            <a:spLocks noGrp="1"/>
          </p:cNvSpPr>
          <p:nvPr>
            <p:ph type="subTitle" idx="1"/>
          </p:nvPr>
        </p:nvSpPr>
        <p:spPr/>
        <p:txBody>
          <a:bodyPr/>
          <a:lstStyle/>
          <a:p>
            <a:r>
              <a:rPr lang="de-AT" dirty="0"/>
              <a:t>Commit Messages</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fontScale="92500" lnSpcReduction="10000"/>
          </a:bodyPr>
          <a:lstStyle/>
          <a:p>
            <a:r>
              <a:rPr lang="de-AT" dirty="0"/>
              <a:t>Gruppen</a:t>
            </a:r>
          </a:p>
          <a:p>
            <a:r>
              <a:rPr lang="de-AT" dirty="0"/>
              <a:t>Jeweils 1x geheime Aufgabenstellung</a:t>
            </a:r>
          </a:p>
          <a:p>
            <a:r>
              <a:rPr lang="de-AT" dirty="0"/>
              <a:t>Fokus auf Commit Msgs</a:t>
            </a:r>
          </a:p>
          <a:p>
            <a:pPr lvl="1"/>
            <a:r>
              <a:rPr lang="de-AT" dirty="0"/>
              <a:t>&gt;= 10 Commits</a:t>
            </a:r>
          </a:p>
          <a:p>
            <a:r>
              <a:rPr lang="de-AT" dirty="0"/>
              <a:t>Danach gemeinsam die Commit Msgs durchschaun</a:t>
            </a:r>
          </a:p>
          <a:p>
            <a:r>
              <a:rPr lang="de-AT" dirty="0"/>
              <a:t>Wichtige Annahme: es findet </a:t>
            </a:r>
            <a:r>
              <a:rPr lang="de-AT" b="1" dirty="0"/>
              <a:t>kein Squash</a:t>
            </a:r>
            <a:r>
              <a:rPr lang="de-AT" dirty="0"/>
              <a:t> statt</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165" y="899313"/>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291432" y="938872"/>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803853" y="1658476"/>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ow to Write a Git Commit Message">
            <a:extLst>
              <a:ext uri="{FF2B5EF4-FFF2-40B4-BE49-F238E27FC236}">
                <a16:creationId xmlns:a16="http://schemas.microsoft.com/office/drawing/2014/main" id="{D6B78EA7-32F1-41B7-91C0-F9BAECC84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101" y="735963"/>
            <a:ext cx="9098321" cy="519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a:xfrm>
            <a:off x="837565" y="452667"/>
            <a:ext cx="10347001" cy="1097095"/>
          </a:xfrm>
        </p:spPr>
        <p:txBody>
          <a:bodyPr/>
          <a:lstStyle/>
          <a:p>
            <a:r>
              <a:rPr lang="de-AT" dirty="0"/>
              <a:t>Mögliche Anforderungen an Commit Messages/Commits</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7565" y="16787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Nicht zu groß</a:t>
            </a:r>
          </a:p>
          <a:p>
            <a:r>
              <a:rPr lang="de-AT" dirty="0"/>
              <a:t>Verständlich</a:t>
            </a:r>
          </a:p>
          <a:p>
            <a:pPr lvl="1"/>
            <a:r>
              <a:rPr lang="de-AT" dirty="0"/>
              <a:t>Auch in 3 Jahren noch verständlich?</a:t>
            </a:r>
          </a:p>
          <a:p>
            <a:r>
              <a:rPr lang="de-AT" dirty="0"/>
              <a:t>Richtige Granularität („US umgesetzt“&lt;-&gt;nicht verbatim)</a:t>
            </a:r>
          </a:p>
          <a:p>
            <a:r>
              <a:rPr lang="de-AT" dirty="0"/>
              <a:t>Cherrypickable/Revertable</a:t>
            </a:r>
          </a:p>
          <a:p>
            <a:r>
              <a:rPr lang="de-AT" dirty="0"/>
              <a:t>Workitem Nr </a:t>
            </a:r>
          </a:p>
          <a:p>
            <a:r>
              <a:rPr lang="de-AT" dirty="0"/>
              <a:t>Weitere Anforderungen?</a:t>
            </a:r>
          </a:p>
          <a:p>
            <a:pPr marL="457200" lvl="1" indent="0">
              <a:buNone/>
            </a:pPr>
            <a:endParaRPr lang="en-GB" dirty="0"/>
          </a:p>
        </p:txBody>
      </p:sp>
    </p:spTree>
    <p:extLst>
      <p:ext uri="{BB962C8B-B14F-4D97-AF65-F5344CB8AC3E}">
        <p14:creationId xmlns:p14="http://schemas.microsoft.com/office/powerpoint/2010/main" val="22274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CommitMessagesDojo</a:t>
            </a:r>
            <a:r>
              <a:rPr lang="en-GB" dirty="0"/>
              <a:t>”</a:t>
            </a:r>
          </a:p>
          <a:p>
            <a:pPr lvl="1"/>
            <a:r>
              <a:rPr lang="en-GB" dirty="0" err="1"/>
              <a:t>Neuen</a:t>
            </a:r>
            <a:r>
              <a:rPr lang="en-GB" dirty="0"/>
              <a:t> Branch </a:t>
            </a:r>
            <a:r>
              <a:rPr lang="en-GB" dirty="0" err="1"/>
              <a:t>erstellen</a:t>
            </a:r>
            <a:endParaRPr lang="en-GB" dirty="0"/>
          </a:p>
          <a:p>
            <a:r>
              <a:rPr lang="en-GB" dirty="0" err="1"/>
              <a:t>Freie</a:t>
            </a:r>
            <a:r>
              <a:rPr lang="en-GB" dirty="0"/>
              <a:t> Wahl des Stacks</a:t>
            </a:r>
          </a:p>
          <a:p>
            <a:pPr lvl="1"/>
            <a:r>
              <a:rPr lang="en-GB" dirty="0"/>
              <a:t>Console (C#), WPF (C#), Angular </a:t>
            </a:r>
            <a:r>
              <a:rPr lang="en-GB" dirty="0" err="1"/>
              <a:t>Skelett</a:t>
            </a:r>
            <a:r>
              <a:rPr lang="en-GB" dirty="0"/>
              <a:t> </a:t>
            </a:r>
            <a:r>
              <a:rPr lang="en-GB" dirty="0" err="1"/>
              <a:t>enthalten</a:t>
            </a:r>
            <a:endParaRPr lang="en-GB" dirty="0"/>
          </a:p>
          <a:p>
            <a:pPr lvl="1"/>
            <a:r>
              <a:rPr lang="en-GB" dirty="0" err="1"/>
              <a:t>Gern</a:t>
            </a:r>
            <a:r>
              <a:rPr lang="en-GB" dirty="0"/>
              <a:t> </a:t>
            </a:r>
            <a:r>
              <a:rPr lang="en-GB" dirty="0" err="1"/>
              <a:t>auch</a:t>
            </a:r>
            <a:r>
              <a:rPr lang="en-GB" dirty="0"/>
              <a:t> </a:t>
            </a:r>
            <a:r>
              <a:rPr lang="en-GB" dirty="0" err="1"/>
              <a:t>eine</a:t>
            </a:r>
            <a:r>
              <a:rPr lang="en-GB" dirty="0"/>
              <a:t> </a:t>
            </a:r>
            <a:r>
              <a:rPr lang="en-GB" dirty="0" err="1"/>
              <a:t>eigener</a:t>
            </a:r>
            <a:r>
              <a:rPr lang="en-GB" dirty="0"/>
              <a:t> Stack</a:t>
            </a:r>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r>
              <a:rPr lang="de-DE" dirty="0"/>
              <a:t>Welche Hooks für Commits habt ihr für euch entdeckt?</a:t>
            </a:r>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TotalTime>
  <Words>484</Words>
  <Application>Microsoft Office PowerPoint</Application>
  <PresentationFormat>Widescreen</PresentationFormat>
  <Paragraphs>87</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Segoe UI</vt:lpstr>
      <vt:lpstr>Segoe UI Light</vt:lpstr>
      <vt:lpstr>Segoe UI Semibold</vt:lpstr>
      <vt:lpstr>Source Sans Pro</vt:lpstr>
      <vt:lpstr>Content Slides</vt:lpstr>
      <vt:lpstr>Coding-Dojo 0x.04.2021</vt:lpstr>
      <vt:lpstr>Was ist ein Coding Dojo?</vt:lpstr>
      <vt:lpstr>PowerPoint Presentation</vt:lpstr>
      <vt:lpstr>Ablauf und Regeln</vt:lpstr>
      <vt:lpstr>PowerPoint Presentation</vt:lpstr>
      <vt:lpstr>Mögliche Anforderungen an Commit Messages/Commits</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144</cp:revision>
  <dcterms:created xsi:type="dcterms:W3CDTF">2013-12-13T09:06:46Z</dcterms:created>
  <dcterms:modified xsi:type="dcterms:W3CDTF">2022-04-01T09:54:12Z</dcterms:modified>
</cp:coreProperties>
</file>