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2"/>
  </p:notesMasterIdLst>
  <p:sldIdLst>
    <p:sldId id="270" r:id="rId2"/>
    <p:sldId id="257" r:id="rId3"/>
    <p:sldId id="279" r:id="rId4"/>
    <p:sldId id="266" r:id="rId5"/>
    <p:sldId id="286" r:id="rId6"/>
    <p:sldId id="287" r:id="rId7"/>
    <p:sldId id="288" r:id="rId8"/>
    <p:sldId id="289" r:id="rId9"/>
    <p:sldId id="283" r:id="rId10"/>
    <p:sldId id="28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79648" autoAdjust="0"/>
  </p:normalViewPr>
  <p:slideViewPr>
    <p:cSldViewPr snapToGrid="0">
      <p:cViewPr varScale="1">
        <p:scale>
          <a:sx n="66" d="100"/>
          <a:sy n="66" d="100"/>
        </p:scale>
        <p:origin x="1094" y="5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14.07.2022</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225599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 min Intro</a:t>
            </a:r>
          </a:p>
          <a:p>
            <a:endParaRPr lang="en-GB" dirty="0"/>
          </a:p>
        </p:txBody>
      </p:sp>
      <p:sp>
        <p:nvSpPr>
          <p:cNvPr id="4" name="Slide Number Placeholder 3"/>
          <p:cNvSpPr>
            <a:spLocks noGrp="1"/>
          </p:cNvSpPr>
          <p:nvPr>
            <p:ph type="sldNum" sz="quarter" idx="10"/>
          </p:nvPr>
        </p:nvSpPr>
        <p:spPr/>
        <p:txBody>
          <a:bodyPr/>
          <a:lstStyle/>
          <a:p>
            <a:fld id="{222DE6FD-D7F2-49F0-A0DD-6365E6F7E0B0}" type="slidenum">
              <a:rPr lang="de-AT" smtClean="0"/>
              <a:t>4</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TaschenRechner (plus, minus, mal, divide) (Bonus: leicht erweiterbar um Operationen)</a:t>
            </a:r>
          </a:p>
          <a:p>
            <a:r>
              <a:rPr lang="de-DE" dirty="0"/>
              <a:t>.) Converter (F &lt;-&gt; Celsius, Feet &lt;-&gt; Meter, Alter &lt;-&gt; Wochen oder Tage) (Bonus: erweiterbar um weitere Konvertierungen)</a:t>
            </a:r>
          </a:p>
          <a:p>
            <a:r>
              <a:rPr lang="de-DE" dirty="0"/>
              <a:t>.) Hangman</a:t>
            </a:r>
          </a:p>
          <a:p>
            <a:r>
              <a:rPr lang="de-DE" dirty="0"/>
              <a:t>.) Vier Gewinnt</a:t>
            </a:r>
          </a:p>
          <a:p>
            <a:r>
              <a:rPr lang="de-DE"/>
              <a:t>.) JsonParser </a:t>
            </a:r>
            <a:r>
              <a:rPr lang="de-DE" dirty="0"/>
              <a:t>selbst geschrieben (Bonus: Typ als Generic übergeben, per Reflection erstellen)</a:t>
            </a:r>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9</a:t>
            </a:fld>
            <a:endParaRPr lang="de-AT"/>
          </a:p>
        </p:txBody>
      </p:sp>
    </p:spTree>
    <p:extLst>
      <p:ext uri="{BB962C8B-B14F-4D97-AF65-F5344CB8AC3E}">
        <p14:creationId xmlns:p14="http://schemas.microsoft.com/office/powerpoint/2010/main" val="77490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line) + Text">
    <p:spTree>
      <p:nvGrpSpPr>
        <p:cNvPr id="1" name=""/>
        <p:cNvGrpSpPr/>
        <p:nvPr/>
      </p:nvGrpSpPr>
      <p:grpSpPr>
        <a:xfrm>
          <a:off x="0" y="0"/>
          <a:ext cx="0" cy="0"/>
          <a:chOff x="0" y="0"/>
          <a:chExt cx="0" cy="0"/>
        </a:xfrm>
      </p:grpSpPr>
      <p:sp>
        <p:nvSpPr>
          <p:cNvPr id="11" name="Titel 2">
            <a:extLst>
              <a:ext uri="{FF2B5EF4-FFF2-40B4-BE49-F238E27FC236}">
                <a16:creationId xmlns:a16="http://schemas.microsoft.com/office/drawing/2014/main" id="{DC871CA3-A3CB-AE41-846D-9941EB083B5E}"/>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cs typeface="Segoe UI Semibold" panose="020B0502040204020203" pitchFamily="34" charset="0"/>
              </a:defRPr>
            </a:lvl1pPr>
          </a:lstStyle>
          <a:p>
            <a:r>
              <a:rPr lang="de-DE"/>
              <a:t>Page title </a:t>
            </a:r>
            <a:r>
              <a:rPr lang="de-DE" err="1"/>
              <a:t>with</a:t>
            </a:r>
            <a:r>
              <a:rPr lang="de-DE"/>
              <a:t> 1 </a:t>
            </a:r>
            <a:r>
              <a:rPr lang="de-DE" err="1"/>
              <a:t>line</a:t>
            </a:r>
            <a:endParaRPr lang="de-AT"/>
          </a:p>
        </p:txBody>
      </p:sp>
      <p:sp>
        <p:nvSpPr>
          <p:cNvPr id="12" name="Textplatzhalter 4">
            <a:extLst>
              <a:ext uri="{FF2B5EF4-FFF2-40B4-BE49-F238E27FC236}">
                <a16:creationId xmlns:a16="http://schemas.microsoft.com/office/drawing/2014/main" id="{EEF03D33-BFDF-6549-84AB-A47A8ED586AC}"/>
              </a:ext>
            </a:extLst>
          </p:cNvPr>
          <p:cNvSpPr>
            <a:spLocks noGrp="1"/>
          </p:cNvSpPr>
          <p:nvPr>
            <p:ph type="body" sz="quarter" idx="13" hasCustomPrompt="1"/>
          </p:nvPr>
        </p:nvSpPr>
        <p:spPr>
          <a:xfrm>
            <a:off x="837919" y="1736958"/>
            <a:ext cx="103466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55997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Infographic">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837564" y="1796819"/>
            <a:ext cx="10347001" cy="4608512"/>
          </a:xfrm>
          <a:prstGeom prst="rect">
            <a:avLst/>
          </a:prstGeom>
        </p:spPr>
        <p:txBody>
          <a:bodyPr/>
          <a:lstStyle/>
          <a:p>
            <a:endParaRPr lang="de-DE"/>
          </a:p>
        </p:txBody>
      </p:sp>
      <p:sp>
        <p:nvSpPr>
          <p:cNvPr id="4" name="Titel 2">
            <a:extLst>
              <a:ext uri="{FF2B5EF4-FFF2-40B4-BE49-F238E27FC236}">
                <a16:creationId xmlns:a16="http://schemas.microsoft.com/office/drawing/2014/main" id="{8D2C3D46-FA0A-9546-B22D-A3185B973A3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75819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Full Screen">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0" y="0"/>
            <a:ext cx="12192000" cy="6858000"/>
          </a:xfrm>
          <a:prstGeom prst="rect">
            <a:avLst/>
          </a:prstGeom>
        </p:spPr>
        <p:txBody>
          <a:bodyPr/>
          <a:lstStyle/>
          <a:p>
            <a:endParaRPr lang="de-DE"/>
          </a:p>
        </p:txBody>
      </p:sp>
    </p:spTree>
    <p:extLst>
      <p:ext uri="{BB962C8B-B14F-4D97-AF65-F5344CB8AC3E}">
        <p14:creationId xmlns:p14="http://schemas.microsoft.com/office/powerpoint/2010/main" val="921935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11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5" name="Textplatzhalter 4"/>
          <p:cNvSpPr>
            <a:spLocks noGrp="1"/>
          </p:cNvSpPr>
          <p:nvPr>
            <p:ph type="body" sz="quarter" idx="13" hasCustomPrompt="1"/>
          </p:nvPr>
        </p:nvSpPr>
        <p:spPr>
          <a:xfrm>
            <a:off x="837919" y="1736956"/>
            <a:ext cx="10346292" cy="4668375"/>
          </a:xfrm>
          <a:prstGeom prst="rect">
            <a:avLst/>
          </a:prstGeom>
          <a:solidFill>
            <a:schemeClr val="bg1">
              <a:lumMod val="95000"/>
            </a:schemeClr>
          </a:solidFill>
        </p:spPr>
        <p:txBody>
          <a:bodyPr>
            <a:normAutofit/>
          </a:bodyPr>
          <a:lstStyle>
            <a:lvl1pPr marL="0" indent="0">
              <a:lnSpc>
                <a:spcPct val="100000"/>
              </a:lnSpc>
              <a:spcBef>
                <a:spcPts val="0"/>
              </a:spcBef>
              <a:spcAft>
                <a:spcPts val="0"/>
              </a:spcAft>
              <a:buNone/>
              <a:defRPr sz="2893" baseline="0">
                <a:solidFill>
                  <a:schemeClr val="tx1"/>
                </a:solidFill>
                <a:latin typeface="Courier New" panose="02070309020205020404" pitchFamily="49" charset="0"/>
                <a:cs typeface="Courier New" panose="02070309020205020404" pitchFamily="49" charset="0"/>
              </a:defRPr>
            </a:lvl1pPr>
            <a:lvl2pPr>
              <a:defRPr>
                <a:latin typeface="Segoe UI" panose="020B0502040204020203" pitchFamily="34" charset="0"/>
                <a:cs typeface="Segoe UI" panose="020B0502040204020203" pitchFamily="34" charset="0"/>
              </a:defRPr>
            </a:lvl2pPr>
            <a:lvl3pPr>
              <a:defRPr sz="2893">
                <a:solidFill>
                  <a:srgbClr val="5D7388"/>
                </a:solidFill>
                <a:latin typeface="Segoe UI" panose="020B0502040204020203" pitchFamily="34" charset="0"/>
                <a:cs typeface="Segoe UI" panose="020B0502040204020203" pitchFamily="34" charset="0"/>
              </a:defRPr>
            </a:lvl3pPr>
            <a:lvl4pPr marL="2114078" indent="-457189">
              <a:buSzPct val="50000"/>
              <a:buFont typeface="Arial" panose="020B0604020202020204" pitchFamily="34" charset="0"/>
              <a:buChar char="•"/>
              <a:defRPr sz="2893">
                <a:solidFill>
                  <a:schemeClr val="bg1">
                    <a:lumMod val="50000"/>
                  </a:schemeClr>
                </a:solidFill>
                <a:latin typeface="Segoe UI" panose="020B0502040204020203" pitchFamily="34" charset="0"/>
                <a:cs typeface="Segoe UI" panose="020B0502040204020203" pitchFamily="34" charset="0"/>
              </a:defRPr>
            </a:lvl4pPr>
            <a:lvl5pPr marL="2485333" indent="-276148">
              <a:buSzPct val="70000"/>
              <a:buFont typeface="Segoe UI" panose="020B0502040204020203" pitchFamily="34" charset="0"/>
              <a:buChar char="›"/>
              <a:defRPr sz="2893" baseline="0">
                <a:latin typeface="Segoe UI" panose="020B0502040204020203" pitchFamily="34" charset="0"/>
                <a:cs typeface="Segoe UI" panose="020B0502040204020203" pitchFamily="34" charset="0"/>
              </a:defRPr>
            </a:lvl5pPr>
          </a:lstStyle>
          <a:p>
            <a:pPr lvl="0"/>
            <a:r>
              <a:rPr lang="de-AT"/>
              <a:t>Add </a:t>
            </a:r>
            <a:r>
              <a:rPr lang="de-AT" err="1"/>
              <a:t>your</a:t>
            </a:r>
            <a:r>
              <a:rPr lang="de-AT"/>
              <a:t> </a:t>
            </a:r>
            <a:r>
              <a:rPr lang="de-AT" err="1"/>
              <a:t>code</a:t>
            </a:r>
            <a:r>
              <a:rPr lang="de-AT"/>
              <a:t> </a:t>
            </a:r>
            <a:r>
              <a:rPr lang="de-AT" err="1"/>
              <a:t>here</a:t>
            </a:r>
            <a:r>
              <a:rPr lang="de-AT"/>
              <a:t>.</a:t>
            </a:r>
          </a:p>
        </p:txBody>
      </p:sp>
      <p:sp>
        <p:nvSpPr>
          <p:cNvPr id="9" name="Titel 2">
            <a:extLst>
              <a:ext uri="{FF2B5EF4-FFF2-40B4-BE49-F238E27FC236}">
                <a16:creationId xmlns:a16="http://schemas.microsoft.com/office/drawing/2014/main" id="{BB1997C7-5D79-CC40-8ED0-C01E59F74050}"/>
              </a:ext>
            </a:extLst>
          </p:cNvPr>
          <p:cNvSpPr>
            <a:spLocks noGrp="1"/>
          </p:cNvSpPr>
          <p:nvPr>
            <p:ph type="title" hasCustomPrompt="1"/>
          </p:nvPr>
        </p:nvSpPr>
        <p:spPr>
          <a:xfrm>
            <a:off x="837565" y="740702"/>
            <a:ext cx="10346647"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546676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Rechteck 1"/>
          <p:cNvSpPr/>
          <p:nvPr userDrawn="1"/>
        </p:nvSpPr>
        <p:spPr>
          <a:xfrm>
            <a:off x="0" y="0"/>
            <a:ext cx="12192000" cy="6858000"/>
          </a:xfrm>
          <a:prstGeom prst="rect">
            <a:avLst/>
          </a:prstGeom>
          <a:solidFill>
            <a:srgbClr val="162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srgbClr val="162E40"/>
              </a:solidFill>
              <a:effectLst/>
              <a:uLnTx/>
              <a:uFillTx/>
              <a:latin typeface="Segoe UI"/>
              <a:ea typeface="+mn-ea"/>
              <a:cs typeface="+mn-cs"/>
            </a:endParaRPr>
          </a:p>
        </p:txBody>
      </p:sp>
      <p:sp>
        <p:nvSpPr>
          <p:cNvPr id="7" name="object 26"/>
          <p:cNvSpPr/>
          <p:nvPr userDrawn="1"/>
        </p:nvSpPr>
        <p:spPr>
          <a:xfrm rot="16200000">
            <a:off x="2384551" y="2411348"/>
            <a:ext cx="882884" cy="165585"/>
          </a:xfrm>
          <a:custGeom>
            <a:avLst/>
            <a:gdLst/>
            <a:ahLst/>
            <a:cxnLst/>
            <a:rect l="l" t="t" r="r" b="b"/>
            <a:pathLst>
              <a:path w="547204" h="57594">
                <a:moveTo>
                  <a:pt x="0" y="57594"/>
                </a:moveTo>
                <a:lnTo>
                  <a:pt x="547204" y="57594"/>
                </a:lnTo>
                <a:lnTo>
                  <a:pt x="547204" y="0"/>
                </a:lnTo>
                <a:lnTo>
                  <a:pt x="0" y="0"/>
                </a:lnTo>
                <a:lnTo>
                  <a:pt x="0" y="57594"/>
                </a:lnTo>
                <a:close/>
              </a:path>
            </a:pathLst>
          </a:custGeom>
          <a:solidFill>
            <a:srgbClr val="4B8BD5"/>
          </a:solidFill>
          <a:ln>
            <a:noFill/>
          </a:ln>
        </p:spPr>
        <p:txBody>
          <a:bodyPr wrap="square" lIns="0" tIns="0" rIns="0" bIns="0" rtlCol="0">
            <a:noAutofit/>
          </a:bodyPr>
          <a:lstStyle/>
          <a:p>
            <a:pPr marL="0" marR="0" lvl="0" indent="0" algn="l" defTabSz="1104567" rtl="0" eaLnBrk="1" fontAlgn="auto" latinLnBrk="0" hangingPunct="1">
              <a:lnSpc>
                <a:spcPct val="100000"/>
              </a:lnSpc>
              <a:spcBef>
                <a:spcPts val="0"/>
              </a:spcBef>
              <a:spcAft>
                <a:spcPts val="0"/>
              </a:spcAft>
              <a:buClrTx/>
              <a:buSzTx/>
              <a:buFontTx/>
              <a:buNone/>
              <a:tabLst/>
              <a:defRPr/>
            </a:pPr>
            <a:endParaRPr kumimoji="0" sz="2175" b="0" i="0" u="none" strike="noStrike" kern="1200" cap="none" spc="0" normalizeH="0" baseline="-25000" noProof="0">
              <a:ln>
                <a:noFill/>
              </a:ln>
              <a:solidFill>
                <a:prstClr val="black"/>
              </a:solidFill>
              <a:effectLst/>
              <a:uLnTx/>
              <a:uFillTx/>
              <a:latin typeface="Segoe UI" panose="020B0502040204020203" pitchFamily="34" charset="0"/>
              <a:ea typeface="+mn-ea"/>
              <a:cs typeface="+mn-cs"/>
            </a:endParaRPr>
          </a:p>
        </p:txBody>
      </p:sp>
      <p:sp>
        <p:nvSpPr>
          <p:cNvPr id="9" name="Text Placeholder 20">
            <a:extLst>
              <a:ext uri="{FF2B5EF4-FFF2-40B4-BE49-F238E27FC236}">
                <a16:creationId xmlns:a16="http://schemas.microsoft.com/office/drawing/2014/main" id="{95FFDA9C-0D15-5340-BB4A-E0C07CCB94E5}"/>
              </a:ext>
            </a:extLst>
          </p:cNvPr>
          <p:cNvSpPr>
            <a:spLocks noGrp="1"/>
          </p:cNvSpPr>
          <p:nvPr>
            <p:ph type="body" sz="quarter" idx="21" hasCustomPrompt="1"/>
          </p:nvPr>
        </p:nvSpPr>
        <p:spPr>
          <a:xfrm>
            <a:off x="3048000" y="5359400"/>
            <a:ext cx="8136568" cy="569216"/>
          </a:xfrm>
          <a:prstGeom prst="rect">
            <a:avLst/>
          </a:prstGeom>
        </p:spPr>
        <p:txBody>
          <a:bodyPr>
            <a:normAutofit/>
          </a:bodyPr>
          <a:lstStyle>
            <a:lvl1pPr marL="0" marR="0" indent="0" algn="l" defTabSz="1104592" rtl="0" eaLnBrk="1" fontAlgn="auto" latinLnBrk="0" hangingPunct="1">
              <a:lnSpc>
                <a:spcPct val="100000"/>
              </a:lnSpc>
              <a:spcBef>
                <a:spcPts val="0"/>
              </a:spcBef>
              <a:spcAft>
                <a:spcPts val="0"/>
              </a:spcAft>
              <a:buClrTx/>
              <a:buSzTx/>
              <a:buFont typeface="Source Sans Pro" panose="020B0503030403020204" pitchFamily="34" charset="0"/>
              <a:buNone/>
              <a:tabLst/>
              <a:defRPr sz="2899" b="0" i="0" cap="none" baseline="0">
                <a:solidFill>
                  <a:schemeClr val="bg1"/>
                </a:solidFill>
                <a:latin typeface="Segoe UI Light" panose="020B0502040204020203" pitchFamily="34" charset="0"/>
                <a:cs typeface="Segoe UI Light" panose="020B0502040204020203" pitchFamily="34" charset="0"/>
              </a:defRPr>
            </a:lvl1pPr>
          </a:lstStyle>
          <a:p>
            <a:r>
              <a:rPr lang="de-AT" err="1"/>
              <a:t>Author</a:t>
            </a:r>
            <a:r>
              <a:rPr lang="de-AT"/>
              <a:t> Name</a:t>
            </a:r>
          </a:p>
        </p:txBody>
      </p:sp>
      <p:sp>
        <p:nvSpPr>
          <p:cNvPr id="10" name="Titel 2">
            <a:extLst>
              <a:ext uri="{FF2B5EF4-FFF2-40B4-BE49-F238E27FC236}">
                <a16:creationId xmlns:a16="http://schemas.microsoft.com/office/drawing/2014/main" id="{592F9138-C20A-5849-8A82-CA6FC78D26B0}"/>
              </a:ext>
            </a:extLst>
          </p:cNvPr>
          <p:cNvSpPr>
            <a:spLocks noGrp="1"/>
          </p:cNvSpPr>
          <p:nvPr>
            <p:ph type="title" hasCustomPrompt="1"/>
          </p:nvPr>
        </p:nvSpPr>
        <p:spPr>
          <a:xfrm>
            <a:off x="3047999" y="2006600"/>
            <a:ext cx="8136568" cy="3149600"/>
          </a:xfrm>
          <a:prstGeom prst="rect">
            <a:avLst/>
          </a:prstGeom>
        </p:spPr>
        <p:txBody>
          <a:bodyPr>
            <a:normAutofit/>
          </a:bodyPr>
          <a:lstStyle>
            <a:lvl1pPr>
              <a:lnSpc>
                <a:spcPct val="100000"/>
              </a:lnSpc>
              <a:defRPr sz="2893" b="1" i="0">
                <a:solidFill>
                  <a:schemeClr val="bg1"/>
                </a:solidFill>
                <a:latin typeface="+mj-lt"/>
              </a:defRPr>
            </a:lvl1pPr>
          </a:lstStyle>
          <a:p>
            <a:r>
              <a:rPr lang="de-AT" err="1"/>
              <a:t>Lorem</a:t>
            </a:r>
            <a:r>
              <a:rPr lang="de-AT"/>
              <a:t> </a:t>
            </a:r>
            <a:r>
              <a:rPr lang="de-AT" err="1"/>
              <a:t>ipsum</a:t>
            </a:r>
            <a:r>
              <a:rPr lang="de-AT"/>
              <a:t> </a:t>
            </a:r>
            <a:r>
              <a:rPr lang="de-AT" err="1"/>
              <a:t>dolor</a:t>
            </a:r>
            <a:r>
              <a:rPr lang="de-AT"/>
              <a:t> </a:t>
            </a:r>
            <a:r>
              <a:rPr lang="de-AT" err="1"/>
              <a:t>sit</a:t>
            </a:r>
            <a:r>
              <a:rPr lang="de-AT"/>
              <a:t> </a:t>
            </a:r>
            <a:r>
              <a:rPr lang="de-AT" err="1"/>
              <a:t>amet</a:t>
            </a:r>
            <a:r>
              <a:rPr lang="de-AT"/>
              <a:t>, </a:t>
            </a:r>
            <a:r>
              <a:rPr lang="de-AT" err="1"/>
              <a:t>consectetuer</a:t>
            </a:r>
            <a:r>
              <a:rPr lang="de-AT"/>
              <a:t> </a:t>
            </a:r>
            <a:r>
              <a:rPr lang="de-AT" err="1"/>
              <a:t>adipiscing</a:t>
            </a:r>
            <a:r>
              <a:rPr lang="de-AT"/>
              <a:t> </a:t>
            </a:r>
            <a:r>
              <a:rPr lang="de-AT" err="1"/>
              <a:t>elit</a:t>
            </a:r>
            <a:r>
              <a:rPr lang="de-AT"/>
              <a:t>, </a:t>
            </a:r>
            <a:r>
              <a:rPr lang="de-AT" err="1"/>
              <a:t>sed</a:t>
            </a:r>
            <a:r>
              <a:rPr lang="de-AT"/>
              <a:t> </a:t>
            </a:r>
            <a:r>
              <a:rPr lang="de-AT" err="1"/>
              <a:t>diam</a:t>
            </a:r>
            <a:r>
              <a:rPr lang="de-AT"/>
              <a:t> </a:t>
            </a:r>
            <a:r>
              <a:rPr lang="de-AT" err="1"/>
              <a:t>nonummy</a:t>
            </a:r>
            <a:r>
              <a:rPr lang="de-AT"/>
              <a:t> </a:t>
            </a:r>
            <a:r>
              <a:rPr lang="de-AT" err="1"/>
              <a:t>nibh</a:t>
            </a:r>
            <a:r>
              <a:rPr lang="de-AT"/>
              <a:t> </a:t>
            </a:r>
            <a:r>
              <a:rPr lang="de-AT" err="1"/>
              <a:t>euismod</a:t>
            </a:r>
            <a:r>
              <a:rPr lang="de-AT"/>
              <a:t> </a:t>
            </a:r>
            <a:r>
              <a:rPr lang="de-AT" err="1"/>
              <a:t>tincidunt</a:t>
            </a:r>
            <a:r>
              <a:rPr lang="de-AT"/>
              <a:t> </a:t>
            </a:r>
            <a:r>
              <a:rPr lang="de-AT" err="1"/>
              <a:t>ut</a:t>
            </a:r>
            <a:r>
              <a:rPr lang="de-AT"/>
              <a:t> </a:t>
            </a:r>
            <a:r>
              <a:rPr lang="de-AT" err="1"/>
              <a:t>laoreet</a:t>
            </a:r>
            <a:r>
              <a:rPr lang="de-AT"/>
              <a:t> </a:t>
            </a:r>
            <a:r>
              <a:rPr lang="de-AT" err="1"/>
              <a:t>dolore</a:t>
            </a:r>
            <a:r>
              <a:rPr lang="de-AT"/>
              <a:t> magna </a:t>
            </a:r>
            <a:r>
              <a:rPr lang="de-AT" err="1"/>
              <a:t>aliquam</a:t>
            </a:r>
            <a:r>
              <a:rPr lang="de-AT"/>
              <a:t> </a:t>
            </a:r>
            <a:r>
              <a:rPr lang="de-AT" err="1"/>
              <a:t>erat</a:t>
            </a:r>
            <a:r>
              <a:rPr lang="de-AT"/>
              <a:t> </a:t>
            </a:r>
            <a:r>
              <a:rPr lang="de-AT" err="1"/>
              <a:t>volutpat</a:t>
            </a:r>
            <a:r>
              <a:rPr lang="de-AT"/>
              <a:t>. </a:t>
            </a:r>
            <a:r>
              <a:rPr lang="de-AT" err="1"/>
              <a:t>Ut</a:t>
            </a:r>
            <a:r>
              <a:rPr lang="de-AT"/>
              <a:t> </a:t>
            </a:r>
            <a:r>
              <a:rPr lang="de-AT" err="1"/>
              <a:t>wisi</a:t>
            </a:r>
            <a:r>
              <a:rPr lang="de-AT"/>
              <a:t> </a:t>
            </a:r>
            <a:r>
              <a:rPr lang="de-AT" err="1"/>
              <a:t>enim</a:t>
            </a:r>
            <a:r>
              <a:rPr lang="de-AT"/>
              <a:t> ad minim </a:t>
            </a:r>
            <a:r>
              <a:rPr lang="de-AT" err="1"/>
              <a:t>veniam</a:t>
            </a:r>
            <a:r>
              <a:rPr lang="de-AT"/>
              <a:t>, </a:t>
            </a:r>
            <a:r>
              <a:rPr lang="de-AT" err="1"/>
              <a:t>quis</a:t>
            </a:r>
            <a:r>
              <a:rPr lang="de-AT"/>
              <a:t> </a:t>
            </a:r>
            <a:r>
              <a:rPr lang="de-AT" err="1"/>
              <a:t>nostrud</a:t>
            </a:r>
            <a:r>
              <a:rPr lang="de-AT"/>
              <a:t> </a:t>
            </a:r>
            <a:r>
              <a:rPr lang="de-AT" err="1"/>
              <a:t>exerci</a:t>
            </a:r>
            <a:r>
              <a:rPr lang="de-AT"/>
              <a:t> </a:t>
            </a:r>
            <a:r>
              <a:rPr lang="de-AT" err="1"/>
              <a:t>tation</a:t>
            </a:r>
            <a:r>
              <a:rPr lang="de-AT"/>
              <a:t> </a:t>
            </a:r>
            <a:r>
              <a:rPr lang="de-AT" err="1"/>
              <a:t>ullamcorper</a:t>
            </a:r>
            <a:r>
              <a:rPr lang="de-AT"/>
              <a:t> </a:t>
            </a:r>
            <a:r>
              <a:rPr lang="de-AT" err="1"/>
              <a:t>suscipit</a:t>
            </a:r>
            <a:r>
              <a:rPr lang="de-AT"/>
              <a:t> </a:t>
            </a:r>
            <a:r>
              <a:rPr lang="de-AT" err="1"/>
              <a:t>lobortis</a:t>
            </a:r>
            <a:r>
              <a:rPr lang="de-AT"/>
              <a:t> </a:t>
            </a:r>
            <a:r>
              <a:rPr lang="de-AT" err="1"/>
              <a:t>nisl</a:t>
            </a:r>
            <a:r>
              <a:rPr lang="de-AT"/>
              <a:t> </a:t>
            </a:r>
            <a:r>
              <a:rPr lang="de-AT" err="1"/>
              <a:t>ut</a:t>
            </a:r>
            <a:r>
              <a:rPr lang="de-AT"/>
              <a:t> </a:t>
            </a:r>
            <a:r>
              <a:rPr lang="de-AT" err="1"/>
              <a:t>aliquip</a:t>
            </a:r>
            <a:r>
              <a:rPr lang="de-AT"/>
              <a:t> ex </a:t>
            </a:r>
            <a:r>
              <a:rPr lang="de-AT" err="1"/>
              <a:t>ea</a:t>
            </a:r>
            <a:r>
              <a:rPr lang="de-AT"/>
              <a:t> commodo </a:t>
            </a:r>
            <a:r>
              <a:rPr lang="de-AT" err="1"/>
              <a:t>consequat</a:t>
            </a:r>
            <a:r>
              <a:rPr lang="de-AT"/>
              <a:t>.</a:t>
            </a:r>
          </a:p>
        </p:txBody>
      </p:sp>
    </p:spTree>
    <p:extLst>
      <p:ext uri="{BB962C8B-B14F-4D97-AF65-F5344CB8AC3E}">
        <p14:creationId xmlns:p14="http://schemas.microsoft.com/office/powerpoint/2010/main" val="295596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14.07.2022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87049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14.07.2022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58197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lines) + Text">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4EE34BCF-7E8D-324E-9DB7-1EE0FDD4EE9E}"/>
              </a:ext>
            </a:extLst>
          </p:cNvPr>
          <p:cNvSpPr>
            <a:spLocks noGrp="1"/>
          </p:cNvSpPr>
          <p:nvPr>
            <p:ph type="body" sz="quarter" idx="13" hasCustomPrompt="1"/>
          </p:nvPr>
        </p:nvSpPr>
        <p:spPr>
          <a:xfrm>
            <a:off x="837565" y="2246943"/>
            <a:ext cx="10346647" cy="4158389"/>
          </a:xfrm>
          <a:prstGeom prst="rect">
            <a:avLst/>
          </a:prstGeom>
        </p:spPr>
        <p:txBody>
          <a:bodyPr>
            <a:normAutofit/>
          </a:bodyPr>
          <a:lstStyle>
            <a:lvl1pPr>
              <a:lnSpc>
                <a:spcPct val="100000"/>
              </a:lnSpc>
              <a:defRPr sz="2893" b="0" i="0" baseline="0">
                <a:latin typeface="Source Sans Pro" panose="020B0503030403020204" pitchFamily="34" charset="77"/>
                <a:cs typeface="Segoe UI" panose="020B0502040204020203" pitchFamily="34" charset="0"/>
              </a:defRPr>
            </a:lvl1pPr>
            <a:lvl2pPr>
              <a:lnSpc>
                <a:spcPct val="100000"/>
              </a:lnSpc>
              <a:defRPr b="0" i="0">
                <a:latin typeface="Source Sans Pro" panose="020B0503030403020204" pitchFamily="34" charset="77"/>
                <a:cs typeface="Segoe UI" panose="020B0502040204020203" pitchFamily="34" charset="0"/>
              </a:defRPr>
            </a:lvl2pPr>
            <a:lvl3pPr>
              <a:lnSpc>
                <a:spcPct val="100000"/>
              </a:lnSpc>
              <a:defRPr sz="2893" b="0" i="0">
                <a:solidFill>
                  <a:srgbClr val="5D7388"/>
                </a:solidFill>
                <a:latin typeface="Source Sans Pro" panose="020B0503030403020204" pitchFamily="34" charset="77"/>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8" name="Titel 2">
            <a:extLst>
              <a:ext uri="{FF2B5EF4-FFF2-40B4-BE49-F238E27FC236}">
                <a16:creationId xmlns:a16="http://schemas.microsoft.com/office/drawing/2014/main" id="{129C5EE7-504C-044F-8EB1-2B5B2AE6D6D0}"/>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10483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ly Title (1 line)">
    <p:spTree>
      <p:nvGrpSpPr>
        <p:cNvPr id="1" name=""/>
        <p:cNvGrpSpPr/>
        <p:nvPr/>
      </p:nvGrpSpPr>
      <p:grpSpPr>
        <a:xfrm>
          <a:off x="0" y="0"/>
          <a:ext cx="0" cy="0"/>
          <a:chOff x="0" y="0"/>
          <a:chExt cx="0" cy="0"/>
        </a:xfrm>
      </p:grpSpPr>
      <p:sp>
        <p:nvSpPr>
          <p:cNvPr id="4" name="Titel 2">
            <a:extLst>
              <a:ext uri="{FF2B5EF4-FFF2-40B4-BE49-F238E27FC236}">
                <a16:creationId xmlns:a16="http://schemas.microsoft.com/office/drawing/2014/main" id="{6979FFB4-D87D-BD49-9E53-7BAB5F94387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299659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Title (2 lin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8F60-5D59-3E4B-81F2-551C00BF7F54}"/>
              </a:ext>
            </a:extLst>
          </p:cNvPr>
          <p:cNvSpPr/>
          <p:nvPr userDrawn="1"/>
        </p:nvSpPr>
        <p:spPr>
          <a:xfrm>
            <a:off x="9840416" y="164638"/>
            <a:ext cx="1632181"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en-AT" sz="2175" b="0" i="0" u="none" strike="noStrike" kern="1200" cap="none" spc="0" normalizeH="0" baseline="0" noProof="0">
              <a:ln>
                <a:noFill/>
              </a:ln>
              <a:solidFill>
                <a:prstClr val="white"/>
              </a:solidFill>
              <a:effectLst/>
              <a:uLnTx/>
              <a:uFillTx/>
              <a:latin typeface="Segoe UI"/>
              <a:ea typeface="+mn-ea"/>
              <a:cs typeface="+mn-cs"/>
            </a:endParaRPr>
          </a:p>
        </p:txBody>
      </p:sp>
      <p:sp>
        <p:nvSpPr>
          <p:cNvPr id="9" name="Titel 2">
            <a:extLst>
              <a:ext uri="{FF2B5EF4-FFF2-40B4-BE49-F238E27FC236}">
                <a16:creationId xmlns:a16="http://schemas.microsoft.com/office/drawing/2014/main" id="{26B646F1-418C-FB4B-9FAD-FA4AE414937F}"/>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372743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976EFD1F-1ED3-7C4B-9CE9-7093E4863B1B}"/>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
        <p:nvSpPr>
          <p:cNvPr id="6" name="Titel 2">
            <a:extLst>
              <a:ext uri="{FF2B5EF4-FFF2-40B4-BE49-F238E27FC236}">
                <a16:creationId xmlns:a16="http://schemas.microsoft.com/office/drawing/2014/main" id="{57F97549-F297-8A4C-9404-DDD1108A406F}"/>
              </a:ext>
            </a:extLst>
          </p:cNvPr>
          <p:cNvSpPr>
            <a:spLocks noGrp="1"/>
          </p:cNvSpPr>
          <p:nvPr>
            <p:ph type="title" hasCustomPrompt="1"/>
          </p:nvPr>
        </p:nvSpPr>
        <p:spPr>
          <a:xfrm>
            <a:off x="837565" y="740702"/>
            <a:ext cx="602652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8" name="Textplatzhalter 4">
            <a:extLst>
              <a:ext uri="{FF2B5EF4-FFF2-40B4-BE49-F238E27FC236}">
                <a16:creationId xmlns:a16="http://schemas.microsoft.com/office/drawing/2014/main" id="{C83B0D88-86EC-6048-8B9A-CEA9C02C052A}"/>
              </a:ext>
            </a:extLst>
          </p:cNvPr>
          <p:cNvSpPr>
            <a:spLocks noGrp="1"/>
          </p:cNvSpPr>
          <p:nvPr>
            <p:ph type="body" sz="quarter" idx="13" hasCustomPrompt="1"/>
          </p:nvPr>
        </p:nvSpPr>
        <p:spPr>
          <a:xfrm>
            <a:off x="837920" y="1736958"/>
            <a:ext cx="56159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01446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lines) + Bulletpoints + Image">
    <p:spTree>
      <p:nvGrpSpPr>
        <p:cNvPr id="1" name=""/>
        <p:cNvGrpSpPr/>
        <p:nvPr/>
      </p:nvGrpSpPr>
      <p:grpSpPr>
        <a:xfrm>
          <a:off x="0" y="0"/>
          <a:ext cx="0" cy="0"/>
          <a:chOff x="0" y="0"/>
          <a:chExt cx="0" cy="0"/>
        </a:xfrm>
      </p:grpSpPr>
      <p:sp>
        <p:nvSpPr>
          <p:cNvPr id="12" name="Titel 2">
            <a:extLst>
              <a:ext uri="{FF2B5EF4-FFF2-40B4-BE49-F238E27FC236}">
                <a16:creationId xmlns:a16="http://schemas.microsoft.com/office/drawing/2014/main" id="{801121CE-60BE-2E44-84F3-727745FDB197}"/>
              </a:ext>
            </a:extLst>
          </p:cNvPr>
          <p:cNvSpPr>
            <a:spLocks noGrp="1"/>
          </p:cNvSpPr>
          <p:nvPr>
            <p:ph type="title" hasCustomPrompt="1"/>
          </p:nvPr>
        </p:nvSpPr>
        <p:spPr>
          <a:xfrm>
            <a:off x="837565" y="740701"/>
            <a:ext cx="5834500"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
        <p:nvSpPr>
          <p:cNvPr id="5" name="Textplatzhalter 4">
            <a:extLst>
              <a:ext uri="{FF2B5EF4-FFF2-40B4-BE49-F238E27FC236}">
                <a16:creationId xmlns:a16="http://schemas.microsoft.com/office/drawing/2014/main" id="{606C3C8B-45D6-594A-A137-0E573A2D7B08}"/>
              </a:ext>
            </a:extLst>
          </p:cNvPr>
          <p:cNvSpPr>
            <a:spLocks noGrp="1"/>
          </p:cNvSpPr>
          <p:nvPr>
            <p:ph type="body" sz="quarter" idx="13" hasCustomPrompt="1"/>
          </p:nvPr>
        </p:nvSpPr>
        <p:spPr>
          <a:xfrm>
            <a:off x="837565" y="2246943"/>
            <a:ext cx="5615948" cy="4158389"/>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7" name="Picture Placeholder 2">
            <a:extLst>
              <a:ext uri="{FF2B5EF4-FFF2-40B4-BE49-F238E27FC236}">
                <a16:creationId xmlns:a16="http://schemas.microsoft.com/office/drawing/2014/main" id="{E3672421-EBD2-6448-A92D-B33FC8AD8E8F}"/>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68844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1 line) + Continuous Text + Bulletpoints + Image">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04A17330-FB5B-ED40-AF17-EA0C78CEB6CB}"/>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8" name="Textplatzhalter 4">
            <a:extLst>
              <a:ext uri="{FF2B5EF4-FFF2-40B4-BE49-F238E27FC236}">
                <a16:creationId xmlns:a16="http://schemas.microsoft.com/office/drawing/2014/main" id="{928DC76D-6529-174D-81A9-604189C969BB}"/>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9" name="Titel 2">
            <a:extLst>
              <a:ext uri="{FF2B5EF4-FFF2-40B4-BE49-F238E27FC236}">
                <a16:creationId xmlns:a16="http://schemas.microsoft.com/office/drawing/2014/main" id="{6AA29DC0-16A9-6247-B86F-6E0E45370B75}"/>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0" name="Picture Placeholder 2">
            <a:extLst>
              <a:ext uri="{FF2B5EF4-FFF2-40B4-BE49-F238E27FC236}">
                <a16:creationId xmlns:a16="http://schemas.microsoft.com/office/drawing/2014/main" id="{4A26959F-C1FE-624F-9FB7-F923B462F3CC}"/>
              </a:ext>
            </a:extLst>
          </p:cNvPr>
          <p:cNvSpPr>
            <a:spLocks noGrp="1"/>
          </p:cNvSpPr>
          <p:nvPr>
            <p:ph type="pic" sz="quarter" idx="18"/>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7046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Right Diagonal">
    <p:spTree>
      <p:nvGrpSpPr>
        <p:cNvPr id="1" name=""/>
        <p:cNvGrpSpPr/>
        <p:nvPr/>
      </p:nvGrpSpPr>
      <p:grpSpPr>
        <a:xfrm>
          <a:off x="0" y="0"/>
          <a:ext cx="0" cy="0"/>
          <a:chOff x="0" y="0"/>
          <a:chExt cx="0" cy="0"/>
        </a:xfrm>
      </p:grpSpPr>
      <p:sp>
        <p:nvSpPr>
          <p:cNvPr id="10" name="Picture Placeholder 11">
            <a:extLst>
              <a:ext uri="{FF2B5EF4-FFF2-40B4-BE49-F238E27FC236}">
                <a16:creationId xmlns:a16="http://schemas.microsoft.com/office/drawing/2014/main" id="{CE5F5937-5AD8-854C-B6C0-34381DD6434F}"/>
              </a:ext>
            </a:extLst>
          </p:cNvPr>
          <p:cNvSpPr>
            <a:spLocks noGrp="1"/>
          </p:cNvSpPr>
          <p:nvPr>
            <p:ph type="pic" sz="quarter" idx="16"/>
          </p:nvPr>
        </p:nvSpPr>
        <p:spPr>
          <a:xfrm>
            <a:off x="7056107" y="1270076"/>
            <a:ext cx="4695627" cy="5135256"/>
          </a:xfrm>
          <a:prstGeom prst="rect">
            <a:avLst/>
          </a:prstGeom>
        </p:spPr>
        <p:txBody>
          <a:bodyPr/>
          <a:lstStyle/>
          <a:p>
            <a:endParaRPr lang="de-DE"/>
          </a:p>
        </p:txBody>
      </p:sp>
      <p:sp>
        <p:nvSpPr>
          <p:cNvPr id="9" name="Titel 2">
            <a:extLst>
              <a:ext uri="{FF2B5EF4-FFF2-40B4-BE49-F238E27FC236}">
                <a16:creationId xmlns:a16="http://schemas.microsoft.com/office/drawing/2014/main" id="{A98623BC-28BB-0D4D-8F09-1C936CB7BB6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6221C886-F0AB-6D4A-9189-38F00349596B}"/>
              </a:ext>
            </a:extLst>
          </p:cNvPr>
          <p:cNvSpPr>
            <a:spLocks noGrp="1"/>
          </p:cNvSpPr>
          <p:nvPr>
            <p:ph type="body" sz="quarter" idx="13" hasCustomPrompt="1"/>
          </p:nvPr>
        </p:nvSpPr>
        <p:spPr>
          <a:xfrm>
            <a:off x="837920" y="1736958"/>
            <a:ext cx="5834145"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92994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1 line) + Continuous Text + ulletpoints + Image Right Diagonal">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713668B4-208C-5644-9F27-46DF8941D557}"/>
              </a:ext>
            </a:extLst>
          </p:cNvPr>
          <p:cNvSpPr>
            <a:spLocks noGrp="1"/>
          </p:cNvSpPr>
          <p:nvPr>
            <p:ph type="pic" sz="quarter" idx="16"/>
          </p:nvPr>
        </p:nvSpPr>
        <p:spPr>
          <a:xfrm>
            <a:off x="7056107" y="1270075"/>
            <a:ext cx="4695627" cy="5135255"/>
          </a:xfrm>
          <a:prstGeom prst="rect">
            <a:avLst/>
          </a:prstGeom>
        </p:spPr>
        <p:txBody>
          <a:bodyPr/>
          <a:lstStyle/>
          <a:p>
            <a:endParaRPr lang="de-DE"/>
          </a:p>
        </p:txBody>
      </p:sp>
      <p:sp>
        <p:nvSpPr>
          <p:cNvPr id="9" name="Titel 2">
            <a:extLst>
              <a:ext uri="{FF2B5EF4-FFF2-40B4-BE49-F238E27FC236}">
                <a16:creationId xmlns:a16="http://schemas.microsoft.com/office/drawing/2014/main" id="{1667D7D6-233B-DC41-8E14-CEC143F0B6B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508F9553-99CF-BA41-B303-5D3C14D515F0}"/>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12" name="Textplatzhalter 4">
            <a:extLst>
              <a:ext uri="{FF2B5EF4-FFF2-40B4-BE49-F238E27FC236}">
                <a16:creationId xmlns:a16="http://schemas.microsoft.com/office/drawing/2014/main" id="{DE23813F-31D8-A140-9D3C-3543A90FD700}"/>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400"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20795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object 2"/>
          <p:cNvSpPr txBox="1">
            <a:spLocks/>
          </p:cNvSpPr>
          <p:nvPr userDrawn="1"/>
        </p:nvSpPr>
        <p:spPr>
          <a:xfrm>
            <a:off x="1023136" y="448136"/>
            <a:ext cx="10151872" cy="1151648"/>
          </a:xfrm>
          <a:prstGeom prst="rect">
            <a:avLst/>
          </a:prstGeom>
        </p:spPr>
        <p:txBody>
          <a:bodyPr vert="horz" wrap="square" lIns="0" tIns="0" rIns="0" bIns="0" rtlCol="0">
            <a:no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marL="15341" marR="0" lvl="0" indent="0" algn="l" defTabSz="1219170" rtl="0" eaLnBrk="1" fontAlgn="auto" latinLnBrk="0" hangingPunct="1">
              <a:lnSpc>
                <a:spcPct val="100000"/>
              </a:lnSpc>
              <a:spcBef>
                <a:spcPct val="0"/>
              </a:spcBef>
              <a:spcAft>
                <a:spcPts val="0"/>
              </a:spcAft>
              <a:buClrTx/>
              <a:buSzTx/>
              <a:buFontTx/>
              <a:buNone/>
              <a:tabLst/>
              <a:defRPr/>
            </a:pPr>
            <a:endParaRPr kumimoji="0" lang="en-US" sz="3624" b="0"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endParaRPr>
          </a:p>
        </p:txBody>
      </p:sp>
      <p:sp>
        <p:nvSpPr>
          <p:cNvPr id="8" name="object 3"/>
          <p:cNvSpPr txBox="1"/>
          <p:nvPr userDrawn="1"/>
        </p:nvSpPr>
        <p:spPr>
          <a:xfrm>
            <a:off x="1023136" y="2258582"/>
            <a:ext cx="8280315" cy="3683681"/>
          </a:xfrm>
          <a:prstGeom prst="rect">
            <a:avLst/>
          </a:prstGeom>
        </p:spPr>
        <p:txBody>
          <a:bodyPr vert="horz" wrap="square" lIns="0" tIns="0" rIns="0" bIns="0" rtlCol="0">
            <a:noAutofit/>
          </a:bodyPr>
          <a:lstStyle/>
          <a:p>
            <a:pPr marL="58297" marR="0" lvl="0" indent="0" algn="l" defTabSz="1104567" rtl="0" eaLnBrk="1" fontAlgn="auto" latinLnBrk="0" hangingPunct="1">
              <a:lnSpc>
                <a:spcPct val="100000"/>
              </a:lnSpc>
              <a:spcBef>
                <a:spcPts val="0"/>
              </a:spcBef>
              <a:spcAft>
                <a:spcPts val="0"/>
              </a:spcAft>
              <a:buClrTx/>
              <a:buSzTx/>
              <a:buFontTx/>
              <a:buNone/>
              <a:tabLst>
                <a:tab pos="566870" algn="l"/>
              </a:tabLst>
              <a:defRPr/>
            </a:pPr>
            <a:endParaRPr kumimoji="0" sz="2416"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4" name="Footer Placeholder 2"/>
          <p:cNvSpPr txBox="1">
            <a:spLocks/>
          </p:cNvSpPr>
          <p:nvPr userDrawn="1"/>
        </p:nvSpPr>
        <p:spPr>
          <a:xfrm>
            <a:off x="11409417" y="6579793"/>
            <a:ext cx="552308" cy="232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341" marR="0" lvl="0" indent="0" algn="l" defTabSz="1219170" rtl="0" eaLnBrk="1" fontAlgn="auto" latinLnBrk="0" hangingPunct="1">
              <a:lnSpc>
                <a:spcPct val="100000"/>
              </a:lnSpc>
              <a:spcBef>
                <a:spcPts val="0"/>
              </a:spcBef>
              <a:spcAft>
                <a:spcPts val="0"/>
              </a:spcAft>
              <a:buClrTx/>
              <a:buSzTx/>
              <a:buFontTx/>
              <a:buNone/>
              <a:tabLst/>
              <a:defRPr/>
            </a:pPr>
            <a:fld id="{95B4B3EB-B372-4770-A13F-2EE4A5CA8E9F}" type="slidenum">
              <a:rPr kumimoji="0" lang="en-US" sz="967" b="0" i="0" u="none" strike="noStrike" kern="1200" cap="none" spc="0" normalizeH="0" baseline="0" noProof="0" smtClean="0">
                <a:ln>
                  <a:noFill/>
                </a:ln>
                <a:solidFill>
                  <a:srgbClr val="9D9FA2"/>
                </a:solidFill>
                <a:effectLst/>
                <a:uLnTx/>
                <a:uFillTx/>
                <a:latin typeface="Segoe UI" panose="020B0502040204020203" pitchFamily="34" charset="0"/>
                <a:ea typeface="+mn-ea"/>
                <a:cs typeface="Segoe UI" panose="020B0502040204020203" pitchFamily="34" charset="0"/>
              </a:rPr>
              <a:pPr marL="15341" marR="0" lvl="0" indent="0" algn="l" defTabSz="1219170" rtl="0" eaLnBrk="1" fontAlgn="auto" latinLnBrk="0" hangingPunct="1">
                <a:lnSpc>
                  <a:spcPct val="100000"/>
                </a:lnSpc>
                <a:spcBef>
                  <a:spcPts val="0"/>
                </a:spcBef>
                <a:spcAft>
                  <a:spcPts val="0"/>
                </a:spcAft>
                <a:buClrTx/>
                <a:buSzTx/>
                <a:buFontTx/>
                <a:buNone/>
                <a:tabLst/>
                <a:defRPr/>
              </a:pPr>
              <a:t>‹#›</a:t>
            </a:fld>
            <a:endParaRPr kumimoji="0" lang="en-US" sz="967"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5" name="Rectangle 14"/>
          <p:cNvSpPr/>
          <p:nvPr userDrawn="1"/>
        </p:nvSpPr>
        <p:spPr>
          <a:xfrm>
            <a:off x="9338037" y="6808695"/>
            <a:ext cx="2438891" cy="57533"/>
          </a:xfrm>
          <a:prstGeom prst="rect">
            <a:avLst/>
          </a:prstGeom>
          <a:solidFill>
            <a:srgbClr val="BFD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pic>
        <p:nvPicPr>
          <p:cNvPr id="6" name="Picture 5">
            <a:extLst>
              <a:ext uri="{FF2B5EF4-FFF2-40B4-BE49-F238E27FC236}">
                <a16:creationId xmlns:a16="http://schemas.microsoft.com/office/drawing/2014/main" id="{710E7618-8E64-2446-A77C-82DE3CC27313}"/>
              </a:ext>
            </a:extLst>
          </p:cNvPr>
          <p:cNvPicPr>
            <a:picLocks noChangeAspect="1"/>
          </p:cNvPicPr>
          <p:nvPr userDrawn="1"/>
        </p:nvPicPr>
        <p:blipFill rotWithShape="1">
          <a:blip r:embed="rId18" cstate="screen">
            <a:extLst>
              <a:ext uri="{BEBA8EAE-BF5A-486C-A8C5-ECC9F3942E4B}">
                <a14:imgProps xmlns:a14="http://schemas.microsoft.com/office/drawing/2010/main">
                  <a14:imgLayer r:embed="rId19">
                    <a14:imgEffect>
                      <a14:artisticPhotocopy trans="26000"/>
                    </a14:imgEffect>
                    <a14:imgEffect>
                      <a14:saturation sat="0"/>
                    </a14:imgEffect>
                  </a14:imgLayer>
                </a14:imgProps>
              </a:ext>
              <a:ext uri="{28A0092B-C50C-407E-A947-70E740481C1C}">
                <a14:useLocalDpi xmlns:a14="http://schemas.microsoft.com/office/drawing/2010/main"/>
              </a:ext>
            </a:extLst>
          </a:blip>
          <a:srcRect/>
          <a:stretch/>
        </p:blipFill>
        <p:spPr>
          <a:xfrm>
            <a:off x="11472597" y="311291"/>
            <a:ext cx="408113" cy="413556"/>
          </a:xfrm>
          <a:prstGeom prst="rect">
            <a:avLst/>
          </a:prstGeom>
          <a:solidFill>
            <a:schemeClr val="bg1"/>
          </a:solidFill>
        </p:spPr>
      </p:pic>
    </p:spTree>
    <p:extLst>
      <p:ext uri="{BB962C8B-B14F-4D97-AF65-F5344CB8AC3E}">
        <p14:creationId xmlns:p14="http://schemas.microsoft.com/office/powerpoint/2010/main" val="220654024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4" r:id="rId15"/>
    <p:sldLayoutId id="2147483685" r:id="rId16"/>
  </p:sldLayoutIdLst>
  <p:txStyles>
    <p:titleStyle>
      <a:lvl1pPr algn="l" defTabSz="1104592" rtl="0" eaLnBrk="1" latinLnBrk="0" hangingPunct="1">
        <a:lnSpc>
          <a:spcPct val="90000"/>
        </a:lnSpc>
        <a:spcBef>
          <a:spcPct val="0"/>
        </a:spcBef>
        <a:buNone/>
        <a:defRPr sz="5315" kern="1200">
          <a:solidFill>
            <a:schemeClr val="tx1"/>
          </a:solidFill>
          <a:latin typeface="+mj-lt"/>
          <a:ea typeface="+mj-ea"/>
          <a:cs typeface="+mj-cs"/>
        </a:defRPr>
      </a:lvl1pPr>
    </p:titleStyle>
    <p:bodyStyle>
      <a:lvl1pPr marL="276148" indent="-276148" algn="l" defTabSz="1104592" rtl="0" eaLnBrk="1" latinLnBrk="0" hangingPunct="1">
        <a:lnSpc>
          <a:spcPct val="90000"/>
        </a:lnSpc>
        <a:spcBef>
          <a:spcPts val="1208"/>
        </a:spcBef>
        <a:buFont typeface="Arial" panose="020B0604020202020204" pitchFamily="34" charset="0"/>
        <a:buChar char="•"/>
        <a:defRPr sz="3383" kern="1200">
          <a:solidFill>
            <a:schemeClr val="tx1"/>
          </a:solidFill>
          <a:latin typeface="+mn-lt"/>
          <a:ea typeface="+mn-ea"/>
          <a:cs typeface="+mn-cs"/>
        </a:defRPr>
      </a:lvl1pPr>
      <a:lvl2pPr marL="828443" indent="-276148" algn="l" defTabSz="1104592" rtl="0" eaLnBrk="1" latinLnBrk="0" hangingPunct="1">
        <a:lnSpc>
          <a:spcPct val="90000"/>
        </a:lnSpc>
        <a:spcBef>
          <a:spcPts val="604"/>
        </a:spcBef>
        <a:buFont typeface="Arial" panose="020B0604020202020204" pitchFamily="34" charset="0"/>
        <a:buChar char="•"/>
        <a:defRPr sz="2899" kern="1200">
          <a:solidFill>
            <a:schemeClr val="tx1"/>
          </a:solidFill>
          <a:latin typeface="+mn-lt"/>
          <a:ea typeface="+mn-ea"/>
          <a:cs typeface="+mn-cs"/>
        </a:defRPr>
      </a:lvl2pPr>
      <a:lvl3pPr marL="1380741" indent="-276148" algn="l" defTabSz="1104592" rtl="0" eaLnBrk="1" latinLnBrk="0" hangingPunct="1">
        <a:lnSpc>
          <a:spcPct val="90000"/>
        </a:lnSpc>
        <a:spcBef>
          <a:spcPts val="604"/>
        </a:spcBef>
        <a:buFont typeface="Arial" panose="020B0604020202020204" pitchFamily="34" charset="0"/>
        <a:buChar char="•"/>
        <a:defRPr sz="2416" kern="1200">
          <a:solidFill>
            <a:schemeClr val="tx1"/>
          </a:solidFill>
          <a:latin typeface="+mn-lt"/>
          <a:ea typeface="+mn-ea"/>
          <a:cs typeface="+mn-cs"/>
        </a:defRPr>
      </a:lvl3pPr>
      <a:lvl4pPr marL="193303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4pPr>
      <a:lvl5pPr marL="2485333"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5pPr>
      <a:lvl6pPr marL="3037628"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6pPr>
      <a:lvl7pPr marL="3589926"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7pPr>
      <a:lvl8pPr marL="4142222"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8pPr>
      <a:lvl9pPr marL="469451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9pPr>
    </p:bodyStyle>
    <p:otherStyle>
      <a:defPPr>
        <a:defRPr lang="de-DE"/>
      </a:defPPr>
      <a:lvl1pPr marL="0" algn="l" defTabSz="1104592" rtl="0" eaLnBrk="1" latinLnBrk="0" hangingPunct="1">
        <a:defRPr sz="2175" kern="1200">
          <a:solidFill>
            <a:schemeClr val="tx1"/>
          </a:solidFill>
          <a:latin typeface="+mn-lt"/>
          <a:ea typeface="+mn-ea"/>
          <a:cs typeface="+mn-cs"/>
        </a:defRPr>
      </a:lvl1pPr>
      <a:lvl2pPr marL="552297" algn="l" defTabSz="1104592" rtl="0" eaLnBrk="1" latinLnBrk="0" hangingPunct="1">
        <a:defRPr sz="2175" kern="1200">
          <a:solidFill>
            <a:schemeClr val="tx1"/>
          </a:solidFill>
          <a:latin typeface="+mn-lt"/>
          <a:ea typeface="+mn-ea"/>
          <a:cs typeface="+mn-cs"/>
        </a:defRPr>
      </a:lvl2pPr>
      <a:lvl3pPr marL="1104592" algn="l" defTabSz="1104592" rtl="0" eaLnBrk="1" latinLnBrk="0" hangingPunct="1">
        <a:defRPr sz="2175" kern="1200">
          <a:solidFill>
            <a:schemeClr val="tx1"/>
          </a:solidFill>
          <a:latin typeface="+mn-lt"/>
          <a:ea typeface="+mn-ea"/>
          <a:cs typeface="+mn-cs"/>
        </a:defRPr>
      </a:lvl3pPr>
      <a:lvl4pPr marL="1656889" algn="l" defTabSz="1104592" rtl="0" eaLnBrk="1" latinLnBrk="0" hangingPunct="1">
        <a:defRPr sz="2175" kern="1200">
          <a:solidFill>
            <a:schemeClr val="tx1"/>
          </a:solidFill>
          <a:latin typeface="+mn-lt"/>
          <a:ea typeface="+mn-ea"/>
          <a:cs typeface="+mn-cs"/>
        </a:defRPr>
      </a:lvl4pPr>
      <a:lvl5pPr marL="2209185" algn="l" defTabSz="1104592" rtl="0" eaLnBrk="1" latinLnBrk="0" hangingPunct="1">
        <a:defRPr sz="2175" kern="1200">
          <a:solidFill>
            <a:schemeClr val="tx1"/>
          </a:solidFill>
          <a:latin typeface="+mn-lt"/>
          <a:ea typeface="+mn-ea"/>
          <a:cs typeface="+mn-cs"/>
        </a:defRPr>
      </a:lvl5pPr>
      <a:lvl6pPr marL="2761480" algn="l" defTabSz="1104592" rtl="0" eaLnBrk="1" latinLnBrk="0" hangingPunct="1">
        <a:defRPr sz="2175" kern="1200">
          <a:solidFill>
            <a:schemeClr val="tx1"/>
          </a:solidFill>
          <a:latin typeface="+mn-lt"/>
          <a:ea typeface="+mn-ea"/>
          <a:cs typeface="+mn-cs"/>
        </a:defRPr>
      </a:lvl6pPr>
      <a:lvl7pPr marL="3313777" algn="l" defTabSz="1104592" rtl="0" eaLnBrk="1" latinLnBrk="0" hangingPunct="1">
        <a:defRPr sz="2175" kern="1200">
          <a:solidFill>
            <a:schemeClr val="tx1"/>
          </a:solidFill>
          <a:latin typeface="+mn-lt"/>
          <a:ea typeface="+mn-ea"/>
          <a:cs typeface="+mn-cs"/>
        </a:defRPr>
      </a:lvl7pPr>
      <a:lvl8pPr marL="3866074" algn="l" defTabSz="1104592" rtl="0" eaLnBrk="1" latinLnBrk="0" hangingPunct="1">
        <a:defRPr sz="2175" kern="1200">
          <a:solidFill>
            <a:schemeClr val="tx1"/>
          </a:solidFill>
          <a:latin typeface="+mn-lt"/>
          <a:ea typeface="+mn-ea"/>
          <a:cs typeface="+mn-cs"/>
        </a:defRPr>
      </a:lvl8pPr>
      <a:lvl9pPr marL="4418370" algn="l" defTabSz="1104592" rtl="0" eaLnBrk="1" latinLnBrk="0" hangingPunct="1">
        <a:defRPr sz="21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artinfowler.com/bliki/TestDoubl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echtalk/CodingDojos.g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a:t>xx.0x.2022</a:t>
            </a:r>
            <a:endParaRPr lang="de-AT" sz="1800" b="1" dirty="0"/>
          </a:p>
        </p:txBody>
      </p:sp>
      <p:sp>
        <p:nvSpPr>
          <p:cNvPr id="5" name="Subtitle 4"/>
          <p:cNvSpPr>
            <a:spLocks noGrp="1"/>
          </p:cNvSpPr>
          <p:nvPr>
            <p:ph type="subTitle" idx="1"/>
          </p:nvPr>
        </p:nvSpPr>
        <p:spPr/>
        <p:txBody>
          <a:bodyPr/>
          <a:lstStyle/>
          <a:p>
            <a:r>
              <a:rPr lang="de-AT" dirty="0"/>
              <a:t>Isolation (Mocking)</a:t>
            </a:r>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2532042" cy="379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1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5A55D-C0A0-4CA4-9FC1-98C7F207EE63}"/>
              </a:ext>
            </a:extLst>
          </p:cNvPr>
          <p:cNvSpPr>
            <a:spLocks noGrp="1"/>
          </p:cNvSpPr>
          <p:nvPr>
            <p:ph type="body" sz="quarter" idx="13"/>
          </p:nvPr>
        </p:nvSpPr>
        <p:spPr>
          <a:xfrm>
            <a:off x="837565" y="1468381"/>
            <a:ext cx="10346647" cy="4716000"/>
          </a:xfrm>
        </p:spPr>
        <p:txBody>
          <a:bodyPr tIns="72000" bIns="0">
            <a:normAutofit/>
          </a:bodyPr>
          <a:lstStyle/>
          <a:p>
            <a:endParaRPr lang="de-DE" dirty="0"/>
          </a:p>
        </p:txBody>
      </p:sp>
      <p:sp>
        <p:nvSpPr>
          <p:cNvPr id="3" name="Title 2">
            <a:extLst>
              <a:ext uri="{FF2B5EF4-FFF2-40B4-BE49-F238E27FC236}">
                <a16:creationId xmlns:a16="http://schemas.microsoft.com/office/drawing/2014/main" id="{669B8E64-E65B-4277-8164-392906A7800D}"/>
              </a:ext>
            </a:extLst>
          </p:cNvPr>
          <p:cNvSpPr>
            <a:spLocks noGrp="1"/>
          </p:cNvSpPr>
          <p:nvPr>
            <p:ph type="title"/>
          </p:nvPr>
        </p:nvSpPr>
        <p:spPr>
          <a:xfrm>
            <a:off x="837565" y="740701"/>
            <a:ext cx="10346647" cy="594715"/>
          </a:xfrm>
        </p:spPr>
        <p:txBody>
          <a:bodyPr/>
          <a:lstStyle/>
          <a:p>
            <a:r>
              <a:rPr lang="en-GB" dirty="0" err="1"/>
              <a:t>Erkenntnisse</a:t>
            </a:r>
            <a:endParaRPr lang="en-AT" dirty="0"/>
          </a:p>
        </p:txBody>
      </p:sp>
    </p:spTree>
    <p:extLst>
      <p:ext uri="{BB962C8B-B14F-4D97-AF65-F5344CB8AC3E}">
        <p14:creationId xmlns:p14="http://schemas.microsoft.com/office/powerpoint/2010/main" val="191652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type="body" sz="quarter" idx="13"/>
          </p:nvPr>
        </p:nvSpPr>
        <p:spPr/>
        <p:txBody>
          <a:bodyPr>
            <a:normAutofit fontScale="77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146" t="1673" r="1682" b="1234"/>
          <a:stretch/>
        </p:blipFill>
        <p:spPr bwMode="auto">
          <a:xfrm>
            <a:off x="8097574" y="1745673"/>
            <a:ext cx="2889896" cy="397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0591" y="1825625"/>
            <a:ext cx="9273209" cy="4351338"/>
          </a:xfrm>
        </p:spPr>
        <p:txBody>
          <a:bodyPr>
            <a:normAutofit/>
          </a:bodyPr>
          <a:lstStyle/>
          <a:p>
            <a:pPr marL="0" indent="0">
              <a:buNone/>
            </a:pPr>
            <a:r>
              <a:rPr lang="en-US" sz="3600" i="1" dirty="0">
                <a:solidFill>
                  <a:schemeClr val="bg1"/>
                </a:solidFill>
              </a:rPr>
              <a:t>Under pressure,</a:t>
            </a:r>
            <a:br>
              <a:rPr lang="en-US" sz="3600" i="1" dirty="0">
                <a:solidFill>
                  <a:schemeClr val="bg1"/>
                </a:solidFill>
              </a:rPr>
            </a:br>
            <a:r>
              <a:rPr lang="en-US" sz="3600" i="1" dirty="0">
                <a:solidFill>
                  <a:schemeClr val="bg1"/>
                </a:solidFill>
              </a:rPr>
              <a:t>you don’t rise to the occasion,</a:t>
            </a:r>
            <a:br>
              <a:rPr lang="en-US" sz="3600" i="1" dirty="0">
                <a:solidFill>
                  <a:schemeClr val="bg1"/>
                </a:solidFill>
              </a:rPr>
            </a:br>
            <a:r>
              <a:rPr lang="en-US" sz="3600" i="1" dirty="0">
                <a:solidFill>
                  <a:schemeClr val="bg1"/>
                </a:solidFill>
              </a:rPr>
              <a:t>you </a:t>
            </a:r>
            <a:r>
              <a:rPr lang="en-US" sz="3600" b="1" i="1" dirty="0">
                <a:solidFill>
                  <a:schemeClr val="bg1"/>
                </a:solidFill>
              </a:rPr>
              <a:t>sink to the level of your </a:t>
            </a:r>
            <a:r>
              <a:rPr lang="de-AT" sz="3600" b="1" i="1" dirty="0" err="1">
                <a:solidFill>
                  <a:schemeClr val="bg1"/>
                </a:solidFill>
              </a:rPr>
              <a:t>training</a:t>
            </a:r>
            <a:r>
              <a:rPr lang="de-AT" sz="3600" i="1" dirty="0">
                <a:solidFill>
                  <a:schemeClr val="bg1"/>
                </a:solidFill>
              </a:rPr>
              <a:t>.</a:t>
            </a:r>
            <a:br>
              <a:rPr lang="de-AT" sz="3600" i="1" dirty="0">
                <a:solidFill>
                  <a:schemeClr val="bg1"/>
                </a:solidFill>
              </a:rPr>
            </a:br>
            <a:endParaRPr lang="de-AT" sz="1100" i="1" dirty="0">
              <a:solidFill>
                <a:schemeClr val="bg1"/>
              </a:solidFill>
            </a:endParaRPr>
          </a:p>
          <a:p>
            <a:pPr marL="0" indent="0">
              <a:buNone/>
            </a:pPr>
            <a:r>
              <a:rPr lang="en-US" sz="3600" i="1" dirty="0">
                <a:solidFill>
                  <a:schemeClr val="bg1"/>
                </a:solidFill>
              </a:rPr>
              <a:t>That’s why we train so hard.</a:t>
            </a:r>
          </a:p>
          <a:p>
            <a:pPr marL="0" indent="0">
              <a:buNone/>
            </a:pPr>
            <a:endParaRPr lang="de-AT" sz="2000" i="1" dirty="0">
              <a:solidFill>
                <a:schemeClr val="bg1"/>
              </a:solidFill>
            </a:endParaRPr>
          </a:p>
          <a:p>
            <a:pPr marL="0" indent="0" algn="r">
              <a:buNone/>
            </a:pPr>
            <a:r>
              <a:rPr lang="de-AT" sz="2000" i="1" dirty="0">
                <a:solidFill>
                  <a:schemeClr val="bg1"/>
                </a:solidFill>
              </a:rPr>
              <a:t>- A US Navy Seal</a:t>
            </a:r>
          </a:p>
        </p:txBody>
      </p:sp>
    </p:spTree>
    <p:extLst>
      <p:ext uri="{BB962C8B-B14F-4D97-AF65-F5344CB8AC3E}">
        <p14:creationId xmlns:p14="http://schemas.microsoft.com/office/powerpoint/2010/main" val="404162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type="body" sz="quarter" idx="13"/>
          </p:nvPr>
        </p:nvSpPr>
        <p:spPr>
          <a:xfrm>
            <a:off x="837919" y="1736958"/>
            <a:ext cx="10755605" cy="4668375"/>
          </a:xfrm>
        </p:spPr>
        <p:txBody>
          <a:bodyPr>
            <a:normAutofit/>
          </a:bodyPr>
          <a:lstStyle/>
          <a:p>
            <a:r>
              <a:rPr lang="de-AT" dirty="0"/>
              <a:t>Gruppen</a:t>
            </a:r>
          </a:p>
          <a:p>
            <a:endParaRPr lang="de-AT" dirty="0"/>
          </a:p>
          <a:p>
            <a:r>
              <a:rPr lang="de-AT" dirty="0"/>
              <a:t>Dumme Fragen sind </a:t>
            </a:r>
            <a:r>
              <a:rPr lang="de-AT" b="1" dirty="0"/>
              <a:t>NUR JENE</a:t>
            </a:r>
            <a:r>
              <a:rPr lang="de-AT" dirty="0"/>
              <a:t>…</a:t>
            </a:r>
          </a:p>
          <a:p>
            <a:pPr lvl="1"/>
            <a:r>
              <a:rPr lang="de-AT" dirty="0"/>
              <a:t> die man </a:t>
            </a:r>
            <a:r>
              <a:rPr lang="de-AT" b="1" dirty="0"/>
              <a:t>nicht</a:t>
            </a:r>
            <a:r>
              <a:rPr lang="de-AT" dirty="0"/>
              <a:t> fragt und dann dumm aus dem Raum geht…</a:t>
            </a:r>
          </a:p>
          <a:p>
            <a:pPr marL="457200" lvl="1" indent="0">
              <a:buNone/>
            </a:pPr>
            <a:endParaRPr lang="de-AT" dirty="0"/>
          </a:p>
          <a:p>
            <a:pPr marL="914400" lvl="2" indent="0">
              <a:buNone/>
            </a:pPr>
            <a:endParaRPr lang="de-AT" dirty="0"/>
          </a:p>
        </p:txBody>
      </p:sp>
      <p:pic>
        <p:nvPicPr>
          <p:cNvPr id="1026" name="Picture 2" descr="There Are Stupid Questions | Leadership Freak">
            <a:extLst>
              <a:ext uri="{FF2B5EF4-FFF2-40B4-BE49-F238E27FC236}">
                <a16:creationId xmlns:a16="http://schemas.microsoft.com/office/drawing/2014/main" id="{8C4D4C22-FF7B-4DF5-A063-B667C5A8E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1138" y="452667"/>
            <a:ext cx="4413563" cy="24612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C9C629-A28A-4BFC-823D-B02F48922786}"/>
              </a:ext>
            </a:extLst>
          </p:cNvPr>
          <p:cNvSpPr/>
          <p:nvPr/>
        </p:nvSpPr>
        <p:spPr>
          <a:xfrm>
            <a:off x="8155405" y="492226"/>
            <a:ext cx="110959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NO</a:t>
            </a:r>
          </a:p>
        </p:txBody>
      </p:sp>
      <p:cxnSp>
        <p:nvCxnSpPr>
          <p:cNvPr id="8" name="Straight Arrow Connector 7">
            <a:extLst>
              <a:ext uri="{FF2B5EF4-FFF2-40B4-BE49-F238E27FC236}">
                <a16:creationId xmlns:a16="http://schemas.microsoft.com/office/drawing/2014/main" id="{D35CA330-16CE-4B46-845C-AF382E4B6F73}"/>
              </a:ext>
            </a:extLst>
          </p:cNvPr>
          <p:cNvCxnSpPr/>
          <p:nvPr/>
        </p:nvCxnSpPr>
        <p:spPr>
          <a:xfrm>
            <a:off x="8713169" y="1172271"/>
            <a:ext cx="0" cy="24328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26"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80">
                                          <p:stCondLst>
                                            <p:cond delay="0"/>
                                          </p:stCondLst>
                                        </p:cTn>
                                        <p:tgtEl>
                                          <p:spTgt spid="8"/>
                                        </p:tgtEl>
                                      </p:cBhvr>
                                    </p:animEffect>
                                    <p:anim calcmode="lin" valueType="num">
                                      <p:cBhvr>
                                        <p:cTn id="1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4" dur="26">
                                          <p:stCondLst>
                                            <p:cond delay="650"/>
                                          </p:stCondLst>
                                        </p:cTn>
                                        <p:tgtEl>
                                          <p:spTgt spid="8"/>
                                        </p:tgtEl>
                                      </p:cBhvr>
                                      <p:to x="100000" y="60000"/>
                                    </p:animScale>
                                    <p:animScale>
                                      <p:cBhvr>
                                        <p:cTn id="25" dur="166" decel="50000">
                                          <p:stCondLst>
                                            <p:cond delay="676"/>
                                          </p:stCondLst>
                                        </p:cTn>
                                        <p:tgtEl>
                                          <p:spTgt spid="8"/>
                                        </p:tgtEl>
                                      </p:cBhvr>
                                      <p:to x="100000" y="100000"/>
                                    </p:animScale>
                                    <p:animScale>
                                      <p:cBhvr>
                                        <p:cTn id="26" dur="26">
                                          <p:stCondLst>
                                            <p:cond delay="1312"/>
                                          </p:stCondLst>
                                        </p:cTn>
                                        <p:tgtEl>
                                          <p:spTgt spid="8"/>
                                        </p:tgtEl>
                                      </p:cBhvr>
                                      <p:to x="100000" y="80000"/>
                                    </p:animScale>
                                    <p:animScale>
                                      <p:cBhvr>
                                        <p:cTn id="27" dur="166" decel="50000">
                                          <p:stCondLst>
                                            <p:cond delay="1338"/>
                                          </p:stCondLst>
                                        </p:cTn>
                                        <p:tgtEl>
                                          <p:spTgt spid="8"/>
                                        </p:tgtEl>
                                      </p:cBhvr>
                                      <p:to x="100000" y="100000"/>
                                    </p:animScale>
                                    <p:animScale>
                                      <p:cBhvr>
                                        <p:cTn id="28" dur="26">
                                          <p:stCondLst>
                                            <p:cond delay="1642"/>
                                          </p:stCondLst>
                                        </p:cTn>
                                        <p:tgtEl>
                                          <p:spTgt spid="8"/>
                                        </p:tgtEl>
                                      </p:cBhvr>
                                      <p:to x="100000" y="90000"/>
                                    </p:animScale>
                                    <p:animScale>
                                      <p:cBhvr>
                                        <p:cTn id="29" dur="166" decel="50000">
                                          <p:stCondLst>
                                            <p:cond delay="1668"/>
                                          </p:stCondLst>
                                        </p:cTn>
                                        <p:tgtEl>
                                          <p:spTgt spid="8"/>
                                        </p:tgtEl>
                                      </p:cBhvr>
                                      <p:to x="100000" y="100000"/>
                                    </p:animScale>
                                    <p:animScale>
                                      <p:cBhvr>
                                        <p:cTn id="30" dur="26">
                                          <p:stCondLst>
                                            <p:cond delay="1808"/>
                                          </p:stCondLst>
                                        </p:cTn>
                                        <p:tgtEl>
                                          <p:spTgt spid="8"/>
                                        </p:tgtEl>
                                      </p:cBhvr>
                                      <p:to x="100000" y="95000"/>
                                    </p:animScale>
                                    <p:animScale>
                                      <p:cBhvr>
                                        <p:cTn id="31" dur="166" decel="50000">
                                          <p:stCondLst>
                                            <p:cond delay="1834"/>
                                          </p:stCondLst>
                                        </p:cTn>
                                        <p:tgtEl>
                                          <p:spTgt spid="8"/>
                                        </p:tgtEl>
                                      </p:cBhvr>
                                      <p:to x="100000" y="100000"/>
                                    </p:animScale>
                                  </p:childTnLst>
                                </p:cTn>
                              </p:par>
                              <p:par>
                                <p:cTn id="32" presetID="26"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80">
                                          <p:stCondLst>
                                            <p:cond delay="0"/>
                                          </p:stCondLst>
                                        </p:cTn>
                                        <p:tgtEl>
                                          <p:spTgt spid="5"/>
                                        </p:tgtEl>
                                      </p:cBhvr>
                                    </p:animEffect>
                                    <p:anim calcmode="lin" valueType="num">
                                      <p:cBhvr>
                                        <p:cTn id="3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0" dur="26">
                                          <p:stCondLst>
                                            <p:cond delay="650"/>
                                          </p:stCondLst>
                                        </p:cTn>
                                        <p:tgtEl>
                                          <p:spTgt spid="5"/>
                                        </p:tgtEl>
                                      </p:cBhvr>
                                      <p:to x="100000" y="60000"/>
                                    </p:animScale>
                                    <p:animScale>
                                      <p:cBhvr>
                                        <p:cTn id="41" dur="166" decel="50000">
                                          <p:stCondLst>
                                            <p:cond delay="676"/>
                                          </p:stCondLst>
                                        </p:cTn>
                                        <p:tgtEl>
                                          <p:spTgt spid="5"/>
                                        </p:tgtEl>
                                      </p:cBhvr>
                                      <p:to x="100000" y="100000"/>
                                    </p:animScale>
                                    <p:animScale>
                                      <p:cBhvr>
                                        <p:cTn id="42" dur="26">
                                          <p:stCondLst>
                                            <p:cond delay="1312"/>
                                          </p:stCondLst>
                                        </p:cTn>
                                        <p:tgtEl>
                                          <p:spTgt spid="5"/>
                                        </p:tgtEl>
                                      </p:cBhvr>
                                      <p:to x="100000" y="80000"/>
                                    </p:animScale>
                                    <p:animScale>
                                      <p:cBhvr>
                                        <p:cTn id="43" dur="166" decel="50000">
                                          <p:stCondLst>
                                            <p:cond delay="1338"/>
                                          </p:stCondLst>
                                        </p:cTn>
                                        <p:tgtEl>
                                          <p:spTgt spid="5"/>
                                        </p:tgtEl>
                                      </p:cBhvr>
                                      <p:to x="100000" y="100000"/>
                                    </p:animScale>
                                    <p:animScale>
                                      <p:cBhvr>
                                        <p:cTn id="44" dur="26">
                                          <p:stCondLst>
                                            <p:cond delay="1642"/>
                                          </p:stCondLst>
                                        </p:cTn>
                                        <p:tgtEl>
                                          <p:spTgt spid="5"/>
                                        </p:tgtEl>
                                      </p:cBhvr>
                                      <p:to x="100000" y="90000"/>
                                    </p:animScale>
                                    <p:animScale>
                                      <p:cBhvr>
                                        <p:cTn id="45" dur="166" decel="50000">
                                          <p:stCondLst>
                                            <p:cond delay="1668"/>
                                          </p:stCondLst>
                                        </p:cTn>
                                        <p:tgtEl>
                                          <p:spTgt spid="5"/>
                                        </p:tgtEl>
                                      </p:cBhvr>
                                      <p:to x="100000" y="100000"/>
                                    </p:animScale>
                                    <p:animScale>
                                      <p:cBhvr>
                                        <p:cTn id="46" dur="26">
                                          <p:stCondLst>
                                            <p:cond delay="1808"/>
                                          </p:stCondLst>
                                        </p:cTn>
                                        <p:tgtEl>
                                          <p:spTgt spid="5"/>
                                        </p:tgtEl>
                                      </p:cBhvr>
                                      <p:to x="100000" y="95000"/>
                                    </p:animScale>
                                    <p:animScale>
                                      <p:cBhvr>
                                        <p:cTn id="4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err="1"/>
              <a:t>Warum</a:t>
            </a:r>
            <a:r>
              <a:rPr lang="en-GB" dirty="0"/>
              <a:t>?</a:t>
            </a:r>
            <a:endParaRPr lang="en-AT" dirty="0"/>
          </a:p>
        </p:txBody>
      </p:sp>
      <p:sp>
        <p:nvSpPr>
          <p:cNvPr id="5" name="Content Placeholder 2">
            <a:extLst>
              <a:ext uri="{FF2B5EF4-FFF2-40B4-BE49-F238E27FC236}">
                <a16:creationId xmlns:a16="http://schemas.microsoft.com/office/drawing/2014/main" id="{EF193631-622E-53A8-4568-BDC973DB021B}"/>
              </a:ext>
            </a:extLst>
          </p:cNvPr>
          <p:cNvSpPr>
            <a:spLocks noGrp="1"/>
          </p:cNvSpPr>
          <p:nvPr>
            <p:ph type="body" sz="quarter" idx="13"/>
          </p:nvPr>
        </p:nvSpPr>
        <p:spPr>
          <a:xfrm>
            <a:off x="838474" y="1543510"/>
            <a:ext cx="10345738" cy="4159250"/>
          </a:xfrm>
        </p:spPr>
        <p:txBody>
          <a:bodyPr>
            <a:normAutofit fontScale="77500" lnSpcReduction="20000"/>
          </a:bodyPr>
          <a:lstStyle/>
          <a:p>
            <a:r>
              <a:rPr lang="de-AT" dirty="0"/>
              <a:t>Einen Aspekt des Systems entkoppelt testen</a:t>
            </a:r>
          </a:p>
          <a:p>
            <a:pPr lvl="1"/>
            <a:r>
              <a:rPr lang="de-AT" dirty="0"/>
              <a:t>Vermeiden, dass eine Änderung einen großen Teil der Testsuite invalidiert</a:t>
            </a:r>
          </a:p>
          <a:p>
            <a:pPr lvl="1"/>
            <a:r>
              <a:rPr lang="de-AT" dirty="0"/>
              <a:t>Dependencies auf Fremdsysteme (oder 3rd Party Frameworks) simulieren</a:t>
            </a:r>
          </a:p>
          <a:p>
            <a:r>
              <a:rPr lang="de-AT" dirty="0"/>
              <a:t>Dauer der Testdurchlaufzeiten und somit der </a:t>
            </a:r>
            <a:r>
              <a:rPr lang="de-AT" dirty="0" err="1"/>
              <a:t>Feedbackcycles</a:t>
            </a:r>
            <a:r>
              <a:rPr lang="de-AT" dirty="0"/>
              <a:t> verkürzen</a:t>
            </a:r>
          </a:p>
          <a:p>
            <a:pPr lvl="1"/>
            <a:r>
              <a:rPr lang="de-AT" dirty="0"/>
              <a:t>Calls auf FileSystem/DB/Services kosten Zeit</a:t>
            </a:r>
          </a:p>
          <a:p>
            <a:r>
              <a:rPr lang="de-AT" dirty="0"/>
              <a:t>Keine Automatisierten REST/SOAP/etc Calls am CI!</a:t>
            </a:r>
          </a:p>
          <a:p>
            <a:r>
              <a:rPr lang="de-AT" dirty="0"/>
              <a:t>Fokussiertes Feedback</a:t>
            </a:r>
          </a:p>
          <a:p>
            <a:pPr lvl="1"/>
            <a:r>
              <a:rPr lang="de-AT" dirty="0"/>
              <a:t>Der eine Test schlägt fehl weil die eine Methode/Klasse einen Fehler hat</a:t>
            </a:r>
          </a:p>
          <a:p>
            <a:pPr lvl="2"/>
            <a:endParaRPr lang="de-AT" dirty="0"/>
          </a:p>
        </p:txBody>
      </p:sp>
    </p:spTree>
    <p:extLst>
      <p:ext uri="{BB962C8B-B14F-4D97-AF65-F5344CB8AC3E}">
        <p14:creationId xmlns:p14="http://schemas.microsoft.com/office/powerpoint/2010/main" val="283377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a:t>How?</a:t>
            </a:r>
            <a:endParaRPr lang="en-AT" dirty="0"/>
          </a:p>
        </p:txBody>
      </p:sp>
      <p:sp>
        <p:nvSpPr>
          <p:cNvPr id="4" name="Rectangle 3">
            <a:extLst>
              <a:ext uri="{FF2B5EF4-FFF2-40B4-BE49-F238E27FC236}">
                <a16:creationId xmlns:a16="http://schemas.microsoft.com/office/drawing/2014/main" id="{6BBF10ED-7171-3E17-C33D-B587B6FEDF64}"/>
              </a:ext>
            </a:extLst>
          </p:cNvPr>
          <p:cNvSpPr/>
          <p:nvPr/>
        </p:nvSpPr>
        <p:spPr>
          <a:xfrm>
            <a:off x="1071623" y="2151650"/>
            <a:ext cx="3974294" cy="351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System </a:t>
            </a:r>
            <a:r>
              <a:rPr lang="de-AT" dirty="0" err="1"/>
              <a:t>under</a:t>
            </a:r>
            <a:r>
              <a:rPr lang="de-AT" dirty="0"/>
              <a:t> Test</a:t>
            </a:r>
          </a:p>
        </p:txBody>
      </p:sp>
      <p:sp>
        <p:nvSpPr>
          <p:cNvPr id="5" name="Rectangle 4">
            <a:extLst>
              <a:ext uri="{FF2B5EF4-FFF2-40B4-BE49-F238E27FC236}">
                <a16:creationId xmlns:a16="http://schemas.microsoft.com/office/drawing/2014/main" id="{B4A424D8-B78B-0522-8349-5712FD326BDF}"/>
              </a:ext>
            </a:extLst>
          </p:cNvPr>
          <p:cNvSpPr/>
          <p:nvPr/>
        </p:nvSpPr>
        <p:spPr>
          <a:xfrm>
            <a:off x="8502061" y="3632668"/>
            <a:ext cx="2033981" cy="138704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Double</a:t>
            </a:r>
          </a:p>
          <a:p>
            <a:pPr algn="ctr"/>
            <a:r>
              <a:rPr lang="de-AT" dirty="0"/>
              <a:t>(der Stunt-Man)</a:t>
            </a:r>
          </a:p>
        </p:txBody>
      </p:sp>
      <p:sp>
        <p:nvSpPr>
          <p:cNvPr id="6" name="Rectangle 5">
            <a:extLst>
              <a:ext uri="{FF2B5EF4-FFF2-40B4-BE49-F238E27FC236}">
                <a16:creationId xmlns:a16="http://schemas.microsoft.com/office/drawing/2014/main" id="{CDC611E8-C30F-1FAC-7C10-AE92B13FB597}"/>
              </a:ext>
            </a:extLst>
          </p:cNvPr>
          <p:cNvSpPr/>
          <p:nvPr/>
        </p:nvSpPr>
        <p:spPr>
          <a:xfrm>
            <a:off x="6204910" y="3632668"/>
            <a:ext cx="1984917" cy="1387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a:t>Dependency</a:t>
            </a:r>
            <a:endParaRPr lang="de-AT" dirty="0"/>
          </a:p>
          <a:p>
            <a:pPr algn="ctr"/>
            <a:r>
              <a:rPr lang="de-AT" dirty="0"/>
              <a:t>(Bruce Willis)</a:t>
            </a:r>
          </a:p>
        </p:txBody>
      </p:sp>
      <p:sp>
        <p:nvSpPr>
          <p:cNvPr id="7" name="Rectangle 6">
            <a:extLst>
              <a:ext uri="{FF2B5EF4-FFF2-40B4-BE49-F238E27FC236}">
                <a16:creationId xmlns:a16="http://schemas.microsoft.com/office/drawing/2014/main" id="{7B5A8157-D080-A7D5-DBE6-742D2EF5E943}"/>
              </a:ext>
            </a:extLst>
          </p:cNvPr>
          <p:cNvSpPr/>
          <p:nvPr/>
        </p:nvSpPr>
        <p:spPr>
          <a:xfrm>
            <a:off x="6209369" y="3000631"/>
            <a:ext cx="4326673" cy="428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Abstraktion/Interface</a:t>
            </a:r>
          </a:p>
        </p:txBody>
      </p:sp>
      <p:cxnSp>
        <p:nvCxnSpPr>
          <p:cNvPr id="8" name="Straight Arrow Connector 7">
            <a:extLst>
              <a:ext uri="{FF2B5EF4-FFF2-40B4-BE49-F238E27FC236}">
                <a16:creationId xmlns:a16="http://schemas.microsoft.com/office/drawing/2014/main" id="{A169357E-BA42-58C0-785E-08AB46982ED0}"/>
              </a:ext>
            </a:extLst>
          </p:cNvPr>
          <p:cNvCxnSpPr>
            <a:cxnSpLocks/>
            <a:stCxn id="6" idx="0"/>
          </p:cNvCxnSpPr>
          <p:nvPr/>
        </p:nvCxnSpPr>
        <p:spPr>
          <a:xfrm flipV="1">
            <a:off x="7197369" y="3429000"/>
            <a:ext cx="0" cy="203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80E511F-A11D-644C-4694-992F25E5B46C}"/>
              </a:ext>
            </a:extLst>
          </p:cNvPr>
          <p:cNvCxnSpPr>
            <a:cxnSpLocks/>
            <a:stCxn id="5" idx="0"/>
          </p:cNvCxnSpPr>
          <p:nvPr/>
        </p:nvCxnSpPr>
        <p:spPr>
          <a:xfrm flipV="1">
            <a:off x="9519052" y="3429000"/>
            <a:ext cx="0" cy="203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BF6DCD1-9D83-4327-137E-863AA334F120}"/>
              </a:ext>
            </a:extLst>
          </p:cNvPr>
          <p:cNvCxnSpPr>
            <a:cxnSpLocks/>
            <a:endCxn id="7" idx="1"/>
          </p:cNvCxnSpPr>
          <p:nvPr/>
        </p:nvCxnSpPr>
        <p:spPr>
          <a:xfrm>
            <a:off x="4962665" y="3214816"/>
            <a:ext cx="1246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73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err="1"/>
              <a:t>Begriffe</a:t>
            </a:r>
            <a:endParaRPr lang="en-AT" dirty="0"/>
          </a:p>
        </p:txBody>
      </p:sp>
      <p:sp>
        <p:nvSpPr>
          <p:cNvPr id="4" name="Content Placeholder 2">
            <a:extLst>
              <a:ext uri="{FF2B5EF4-FFF2-40B4-BE49-F238E27FC236}">
                <a16:creationId xmlns:a16="http://schemas.microsoft.com/office/drawing/2014/main" id="{BF36FE3D-FEFF-C7E3-23B3-1238319F92A4}"/>
              </a:ext>
            </a:extLst>
          </p:cNvPr>
          <p:cNvSpPr>
            <a:spLocks noGrp="1"/>
          </p:cNvSpPr>
          <p:nvPr>
            <p:ph type="body" sz="quarter" idx="13"/>
          </p:nvPr>
        </p:nvSpPr>
        <p:spPr>
          <a:xfrm>
            <a:off x="837565" y="1679536"/>
            <a:ext cx="10345738" cy="4159250"/>
          </a:xfrm>
        </p:spPr>
        <p:txBody>
          <a:bodyPr>
            <a:normAutofit lnSpcReduction="10000"/>
          </a:bodyPr>
          <a:lstStyle/>
          <a:p>
            <a:r>
              <a:rPr lang="de-AT" dirty="0"/>
              <a:t>Überbegriff „test-doubles“</a:t>
            </a:r>
          </a:p>
          <a:p>
            <a:pPr lvl="1"/>
            <a:r>
              <a:rPr lang="de-AT" dirty="0" err="1"/>
              <a:t>dummy</a:t>
            </a:r>
            <a:endParaRPr lang="de-AT" dirty="0"/>
          </a:p>
          <a:p>
            <a:pPr lvl="1"/>
            <a:r>
              <a:rPr lang="de-AT" dirty="0"/>
              <a:t>fake</a:t>
            </a:r>
          </a:p>
          <a:p>
            <a:pPr lvl="1"/>
            <a:r>
              <a:rPr lang="de-AT" dirty="0" err="1"/>
              <a:t>stub</a:t>
            </a:r>
            <a:endParaRPr lang="de-AT" dirty="0"/>
          </a:p>
          <a:p>
            <a:pPr lvl="1"/>
            <a:r>
              <a:rPr lang="de-AT" dirty="0" err="1"/>
              <a:t>spy</a:t>
            </a:r>
            <a:endParaRPr lang="de-AT" dirty="0"/>
          </a:p>
          <a:p>
            <a:pPr lvl="1"/>
            <a:r>
              <a:rPr lang="de-AT" dirty="0" err="1"/>
              <a:t>mock</a:t>
            </a:r>
            <a:endParaRPr lang="de-AT" dirty="0"/>
          </a:p>
          <a:p>
            <a:endParaRPr lang="de-AT" dirty="0"/>
          </a:p>
          <a:p>
            <a:r>
              <a:rPr lang="de-AT" dirty="0">
                <a:hlinkClick r:id="rId2"/>
              </a:rPr>
              <a:t>https://martinfowler.com/bliki/TestDouble.html</a:t>
            </a:r>
            <a:endParaRPr lang="de-AT" dirty="0"/>
          </a:p>
          <a:p>
            <a:endParaRPr lang="de-AT" dirty="0"/>
          </a:p>
          <a:p>
            <a:pPr lvl="1"/>
            <a:endParaRPr lang="de-AT" dirty="0"/>
          </a:p>
        </p:txBody>
      </p:sp>
    </p:spTree>
    <p:extLst>
      <p:ext uri="{BB962C8B-B14F-4D97-AF65-F5344CB8AC3E}">
        <p14:creationId xmlns:p14="http://schemas.microsoft.com/office/powerpoint/2010/main" val="343154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C96B3-ED36-32E6-DD5A-F380A53C722F}"/>
              </a:ext>
            </a:extLst>
          </p:cNvPr>
          <p:cNvSpPr>
            <a:spLocks noGrp="1"/>
          </p:cNvSpPr>
          <p:nvPr>
            <p:ph type="title"/>
          </p:nvPr>
        </p:nvSpPr>
        <p:spPr>
          <a:xfrm>
            <a:off x="837565" y="740701"/>
            <a:ext cx="10346647" cy="594715"/>
          </a:xfrm>
        </p:spPr>
        <p:txBody>
          <a:bodyPr/>
          <a:lstStyle/>
          <a:p>
            <a:r>
              <a:rPr lang="en-GB" dirty="0" err="1"/>
              <a:t>Implementierung</a:t>
            </a:r>
            <a:endParaRPr lang="en-AT" dirty="0"/>
          </a:p>
        </p:txBody>
      </p:sp>
      <p:sp>
        <p:nvSpPr>
          <p:cNvPr id="4" name="Content Placeholder 2">
            <a:extLst>
              <a:ext uri="{FF2B5EF4-FFF2-40B4-BE49-F238E27FC236}">
                <a16:creationId xmlns:a16="http://schemas.microsoft.com/office/drawing/2014/main" id="{5E58FBFC-2D77-3B1E-BC72-407EE87A3A72}"/>
              </a:ext>
            </a:extLst>
          </p:cNvPr>
          <p:cNvSpPr>
            <a:spLocks noGrp="1"/>
          </p:cNvSpPr>
          <p:nvPr>
            <p:ph type="body" sz="quarter" idx="13"/>
          </p:nvPr>
        </p:nvSpPr>
        <p:spPr>
          <a:xfrm>
            <a:off x="837565" y="1762664"/>
            <a:ext cx="10345738" cy="4159250"/>
          </a:xfrm>
        </p:spPr>
        <p:txBody>
          <a:bodyPr>
            <a:normAutofit/>
          </a:bodyPr>
          <a:lstStyle/>
          <a:p>
            <a:r>
              <a:rPr lang="de-AT" dirty="0"/>
              <a:t>Das Interface selbst implementieren</a:t>
            </a:r>
          </a:p>
          <a:p>
            <a:r>
              <a:rPr lang="de-AT" dirty="0"/>
              <a:t>Nutzen eines Frameworks</a:t>
            </a:r>
          </a:p>
          <a:p>
            <a:pPr lvl="1"/>
            <a:r>
              <a:rPr lang="de-AT" dirty="0"/>
              <a:t>MOQ</a:t>
            </a:r>
          </a:p>
          <a:p>
            <a:pPr lvl="1"/>
            <a:r>
              <a:rPr lang="de-AT" dirty="0"/>
              <a:t>Fake </a:t>
            </a:r>
            <a:r>
              <a:rPr lang="de-AT" dirty="0" err="1"/>
              <a:t>It</a:t>
            </a:r>
            <a:r>
              <a:rPr lang="de-AT" dirty="0"/>
              <a:t> Easy</a:t>
            </a:r>
          </a:p>
          <a:p>
            <a:pPr lvl="1"/>
            <a:r>
              <a:rPr lang="de-AT" dirty="0"/>
              <a:t>Microsoft Fakes (ehemals </a:t>
            </a:r>
            <a:r>
              <a:rPr lang="de-AT" dirty="0" err="1"/>
              <a:t>Moles</a:t>
            </a:r>
            <a:r>
              <a:rPr lang="de-AT" dirty="0"/>
              <a:t>)</a:t>
            </a:r>
          </a:p>
          <a:p>
            <a:pPr lvl="1"/>
            <a:r>
              <a:rPr lang="de-AT" dirty="0"/>
              <a:t>Isolator (</a:t>
            </a:r>
            <a:r>
              <a:rPr lang="de-AT" dirty="0" err="1"/>
              <a:t>Typemock</a:t>
            </a:r>
            <a:r>
              <a:rPr lang="de-AT" dirty="0"/>
              <a:t>)</a:t>
            </a:r>
          </a:p>
          <a:p>
            <a:pPr lvl="1"/>
            <a:r>
              <a:rPr lang="de-AT" dirty="0"/>
              <a:t>…</a:t>
            </a:r>
          </a:p>
          <a:p>
            <a:pPr lvl="1"/>
            <a:endParaRPr lang="de-AT" dirty="0"/>
          </a:p>
        </p:txBody>
      </p:sp>
    </p:spTree>
    <p:extLst>
      <p:ext uri="{BB962C8B-B14F-4D97-AF65-F5344CB8AC3E}">
        <p14:creationId xmlns:p14="http://schemas.microsoft.com/office/powerpoint/2010/main" val="49918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en-US" dirty="0"/>
              <a:t>Setup</a:t>
            </a:r>
            <a:endParaRPr lang="de-AT" dirty="0"/>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AT" dirty="0">
                <a:hlinkClick r:id="rId3"/>
              </a:rPr>
              <a:t>https://github.com/techtalk/CodingDojos.git</a:t>
            </a:r>
            <a:endParaRPr lang="de-AT" dirty="0"/>
          </a:p>
          <a:p>
            <a:pPr lvl="1"/>
            <a:r>
              <a:rPr lang="en-GB" dirty="0"/>
              <a:t>Branch “</a:t>
            </a:r>
            <a:r>
              <a:rPr lang="en-GB" dirty="0" err="1"/>
              <a:t>MockingDojo</a:t>
            </a:r>
            <a:r>
              <a:rPr lang="en-GB" dirty="0"/>
              <a:t>”</a:t>
            </a:r>
          </a:p>
          <a:p>
            <a:endParaRPr lang="en-GB" dirty="0"/>
          </a:p>
          <a:p>
            <a:r>
              <a:rPr lang="en-GB" dirty="0"/>
              <a:t>Falls </a:t>
            </a:r>
            <a:r>
              <a:rPr lang="en-GB" dirty="0" err="1"/>
              <a:t>gewünscht</a:t>
            </a:r>
            <a:r>
              <a:rPr lang="en-GB" dirty="0"/>
              <a:t>: </a:t>
            </a:r>
            <a:r>
              <a:rPr lang="en-GB" dirty="0" err="1"/>
              <a:t>mit</a:t>
            </a:r>
            <a:r>
              <a:rPr lang="en-GB" dirty="0"/>
              <a:t> </a:t>
            </a:r>
            <a:r>
              <a:rPr lang="en-GB" dirty="0" err="1"/>
              <a:t>einem</a:t>
            </a:r>
            <a:r>
              <a:rPr lang="en-GB" dirty="0"/>
              <a:t> Pattern </a:t>
            </a:r>
            <a:r>
              <a:rPr lang="en-GB" dirty="0" err="1"/>
              <a:t>arbeiten</a:t>
            </a:r>
            <a:r>
              <a:rPr lang="en-GB" dirty="0"/>
              <a:t>?</a:t>
            </a:r>
          </a:p>
          <a:p>
            <a:pPr lvl="1"/>
            <a:r>
              <a:rPr lang="en-GB" dirty="0"/>
              <a:t>https://www.tutorialspoint.com/design_pattern/strategy_pattern.htm</a:t>
            </a:r>
          </a:p>
          <a:p>
            <a:endParaRPr lang="en-GB" dirty="0"/>
          </a:p>
          <a:p>
            <a:pPr lvl="2"/>
            <a:endParaRPr lang="en-GB" dirty="0"/>
          </a:p>
          <a:p>
            <a:pPr lvl="1"/>
            <a:endParaRPr lang="en-GB" dirty="0"/>
          </a:p>
          <a:p>
            <a:endParaRPr lang="en-GB" dirty="0"/>
          </a:p>
        </p:txBody>
      </p:sp>
    </p:spTree>
    <p:extLst>
      <p:ext uri="{BB962C8B-B14F-4D97-AF65-F5344CB8AC3E}">
        <p14:creationId xmlns:p14="http://schemas.microsoft.com/office/powerpoint/2010/main" val="355067626"/>
      </p:ext>
    </p:extLst>
  </p:cSld>
  <p:clrMapOvr>
    <a:masterClrMapping/>
  </p:clrMapOvr>
</p:sld>
</file>

<file path=ppt/theme/theme1.xml><?xml version="1.0" encoding="utf-8"?>
<a:theme xmlns:a="http://schemas.openxmlformats.org/drawingml/2006/main" name="Content Slides">
  <a:themeElements>
    <a:clrScheme name="TT Template Color Theme">
      <a:dk1>
        <a:sysClr val="windowText" lastClr="000000"/>
      </a:dk1>
      <a:lt1>
        <a:sysClr val="window" lastClr="FFFFFF"/>
      </a:lt1>
      <a:dk2>
        <a:srgbClr val="373545"/>
      </a:dk2>
      <a:lt2>
        <a:srgbClr val="CEDBE6"/>
      </a:lt2>
      <a:accent1>
        <a:srgbClr val="005C9C"/>
      </a:accent1>
      <a:accent2>
        <a:srgbClr val="57A4E7"/>
      </a:accent2>
      <a:accent3>
        <a:srgbClr val="99D9F2"/>
      </a:accent3>
      <a:accent4>
        <a:srgbClr val="52B0AF"/>
      </a:accent4>
      <a:accent5>
        <a:srgbClr val="A9CA39"/>
      </a:accent5>
      <a:accent6>
        <a:srgbClr val="AF9A6B"/>
      </a:accent6>
      <a:hlink>
        <a:srgbClr val="52B0AF"/>
      </a:hlink>
      <a:folHlink>
        <a:srgbClr val="7F7F7F"/>
      </a:folHlink>
    </a:clrScheme>
    <a:fontScheme name="TT Template Fonts">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83F59AB6-8289-BD47-B0B1-8662DA466149}" vid="{370E598A-8A53-5F43-AB4B-2639A7FE0A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552</TotalTime>
  <Words>593</Words>
  <Application>Microsoft Office PowerPoint</Application>
  <PresentationFormat>Widescreen</PresentationFormat>
  <Paragraphs>102</Paragraphs>
  <Slides>10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Courier New</vt:lpstr>
      <vt:lpstr>Segoe UI</vt:lpstr>
      <vt:lpstr>Segoe UI Light</vt:lpstr>
      <vt:lpstr>Segoe UI Semibold</vt:lpstr>
      <vt:lpstr>Source Sans Pro</vt:lpstr>
      <vt:lpstr>Content Slides</vt:lpstr>
      <vt:lpstr>Coding-Dojo xx.0x.2022</vt:lpstr>
      <vt:lpstr>Was ist ein Coding Dojo?</vt:lpstr>
      <vt:lpstr>PowerPoint Presentation</vt:lpstr>
      <vt:lpstr>Ablauf und Regeln</vt:lpstr>
      <vt:lpstr>Warum?</vt:lpstr>
      <vt:lpstr>How?</vt:lpstr>
      <vt:lpstr>Begriffe</vt:lpstr>
      <vt:lpstr>Implementierung</vt:lpstr>
      <vt:lpstr>Setup</vt:lpstr>
      <vt:lpstr>Erkenntnisse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169</cp:revision>
  <dcterms:created xsi:type="dcterms:W3CDTF">2013-12-13T09:06:46Z</dcterms:created>
  <dcterms:modified xsi:type="dcterms:W3CDTF">2022-07-14T10:48:24Z</dcterms:modified>
</cp:coreProperties>
</file>