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57" r:id="rId3"/>
    <p:sldId id="266" r:id="rId4"/>
    <p:sldId id="271" r:id="rId5"/>
    <p:sldId id="267" r:id="rId6"/>
    <p:sldId id="268"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5392" autoAdjust="0"/>
  </p:normalViewPr>
  <p:slideViewPr>
    <p:cSldViewPr snapToGrid="0">
      <p:cViewPr varScale="1">
        <p:scale>
          <a:sx n="125" d="100"/>
          <a:sy n="125" d="100"/>
        </p:scale>
        <p:origin x="127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08.06.2021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107682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08.06.2021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08.06.2021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08.06.2021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08.06.2021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08.06.2021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08.06.2021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08.06.2021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08.06.2021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hyperlink" Target="http://regexstorm.net/tester" TargetMode="External"/><Relationship Id="rId2" Type="http://schemas.openxmlformats.org/officeDocument/2006/relationships/hyperlink" Target="https://regex101.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smtClean="0"/>
              <a:t>18</a:t>
            </a:r>
            <a:r>
              <a:rPr lang="de-AT" sz="2400" b="1" dirty="0" smtClean="0"/>
              <a:t>.06.2021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1843480" cy="276522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smtClean="0"/>
              <a:t>Regex</a:t>
            </a:r>
            <a:endParaRPr lang="de-AT" dirty="0"/>
          </a:p>
        </p:txBody>
      </p:sp>
    </p:spTree>
    <p:extLst>
      <p:ext uri="{BB962C8B-B14F-4D97-AF65-F5344CB8AC3E}">
        <p14:creationId xmlns:p14="http://schemas.microsoft.com/office/powerpoint/2010/main" val="113211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026" y="1677186"/>
            <a:ext cx="3036538" cy="40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images.nike.com/is/image/emea/PDP_P/Nike-Freenbsp30-Damen-Laufschuh-580392_001.jpg%3Ffmt%3Dpng-alpha%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p:txBody>
          <a:bodyPr>
            <a:normAutofit/>
          </a:bodyPr>
          <a:lstStyle/>
          <a:p>
            <a:r>
              <a:rPr lang="de-AT" dirty="0"/>
              <a:t>Finger weg von den Mäusen</a:t>
            </a:r>
          </a:p>
          <a:p>
            <a:pPr lvl="1"/>
            <a:r>
              <a:rPr lang="de-AT" dirty="0" smtClean="0"/>
              <a:t>die sind momentan verhindert</a:t>
            </a:r>
            <a:endParaRPr lang="de-AT" dirty="0"/>
          </a:p>
          <a:p>
            <a:endParaRPr lang="de-AT" dirty="0"/>
          </a:p>
          <a:p>
            <a:r>
              <a:rPr lang="de-AT" dirty="0"/>
              <a:t>Rollen ähnlich wie beim Rallye-fahren</a:t>
            </a:r>
          </a:p>
          <a:p>
            <a:pPr lvl="1"/>
            <a:r>
              <a:rPr lang="de-AT" dirty="0"/>
              <a:t>Driver - am Steuer (Keyboard)</a:t>
            </a:r>
          </a:p>
          <a:p>
            <a:pPr lvl="1"/>
            <a:r>
              <a:rPr lang="de-AT" dirty="0"/>
              <a:t>Navigator – weißt </a:t>
            </a:r>
            <a:r>
              <a:rPr lang="de-AT" dirty="0" smtClean="0"/>
              <a:t>den </a:t>
            </a:r>
            <a:r>
              <a:rPr lang="de-AT" dirty="0"/>
              <a:t>Driver </a:t>
            </a:r>
            <a:r>
              <a:rPr lang="de-AT" dirty="0" smtClean="0"/>
              <a:t>an</a:t>
            </a:r>
            <a:endParaRPr lang="de-AT" dirty="0"/>
          </a:p>
          <a:p>
            <a:endParaRPr lang="de-AT" dirty="0"/>
          </a:p>
          <a:p>
            <a:r>
              <a:rPr lang="de-AT" dirty="0"/>
              <a:t>Rollenwechsel </a:t>
            </a:r>
            <a:r>
              <a:rPr lang="de-AT" dirty="0" smtClean="0"/>
              <a:t>wenn möglich</a:t>
            </a:r>
            <a:endParaRPr lang="de-AT" dirty="0"/>
          </a:p>
          <a:p>
            <a:pPr lvl="1"/>
            <a:endParaRPr lang="de-AT" dirty="0"/>
          </a:p>
          <a:p>
            <a:pPr marL="914400" lvl="2" indent="0">
              <a:buNone/>
            </a:pPr>
            <a:endParaRPr lang="de-AT" dirty="0"/>
          </a:p>
        </p:txBody>
      </p:sp>
      <p:pic>
        <p:nvPicPr>
          <p:cNvPr id="4" name="Picture 2" descr="http://images.nike.com/is/image/emea/PDP_P/Nike-Freenbsp30-Damen-Laufschuh-580392_001.jpg%3Ffmt%3Dpng-alpha%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48" y="127127"/>
            <a:ext cx="4349665" cy="3262249"/>
          </a:xfrm>
          <a:prstGeom prst="rect">
            <a:avLst/>
          </a:prstGeom>
        </p:spPr>
      </p:pic>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Organisation</a:t>
            </a:r>
            <a:endParaRPr lang="de-AT" dirty="0"/>
          </a:p>
        </p:txBody>
      </p:sp>
      <p:sp>
        <p:nvSpPr>
          <p:cNvPr id="3" name="Content Placeholder 2"/>
          <p:cNvSpPr>
            <a:spLocks noGrp="1"/>
          </p:cNvSpPr>
          <p:nvPr>
            <p:ph idx="1"/>
          </p:nvPr>
        </p:nvSpPr>
        <p:spPr/>
        <p:txBody>
          <a:bodyPr/>
          <a:lstStyle/>
          <a:p>
            <a:r>
              <a:rPr lang="en-US" dirty="0" smtClean="0"/>
              <a:t>2 </a:t>
            </a:r>
            <a:r>
              <a:rPr lang="en-US" dirty="0" err="1" smtClean="0"/>
              <a:t>Aufgaben</a:t>
            </a:r>
            <a:endParaRPr lang="en-US" dirty="0" smtClean="0"/>
          </a:p>
          <a:p>
            <a:r>
              <a:rPr lang="en-US" dirty="0" smtClean="0"/>
              <a:t>25 </a:t>
            </a:r>
            <a:r>
              <a:rPr lang="en-US" dirty="0" err="1" smtClean="0"/>
              <a:t>Minuten</a:t>
            </a:r>
            <a:r>
              <a:rPr lang="en-US" dirty="0" smtClean="0"/>
              <a:t> </a:t>
            </a:r>
            <a:r>
              <a:rPr lang="en-US" dirty="0" err="1" smtClean="0"/>
              <a:t>im</a:t>
            </a:r>
            <a:r>
              <a:rPr lang="en-US" dirty="0" smtClean="0"/>
              <a:t> Pairing</a:t>
            </a:r>
          </a:p>
          <a:p>
            <a:r>
              <a:rPr lang="en-US" dirty="0" smtClean="0"/>
              <a:t>10 </a:t>
            </a:r>
            <a:r>
              <a:rPr lang="en-US" dirty="0" err="1" smtClean="0"/>
              <a:t>Minuten</a:t>
            </a:r>
            <a:r>
              <a:rPr lang="en-US" dirty="0" smtClean="0"/>
              <a:t> </a:t>
            </a:r>
            <a:r>
              <a:rPr lang="en-US" dirty="0" err="1" smtClean="0"/>
              <a:t>Besprechung</a:t>
            </a:r>
            <a:endParaRPr lang="en-US" dirty="0" smtClean="0"/>
          </a:p>
          <a:p>
            <a:r>
              <a:rPr lang="de-AT" dirty="0">
                <a:hlinkClick r:id="rId2"/>
              </a:rPr>
              <a:t>https://</a:t>
            </a:r>
            <a:r>
              <a:rPr lang="de-AT" dirty="0" smtClean="0">
                <a:hlinkClick r:id="rId2"/>
              </a:rPr>
              <a:t>regex101.com</a:t>
            </a:r>
            <a:r>
              <a:rPr lang="de-AT" dirty="0" smtClean="0"/>
              <a:t> oder ähnliches zur Entwicklung</a:t>
            </a:r>
          </a:p>
          <a:p>
            <a:pPr lvl="1"/>
            <a:r>
              <a:rPr lang="de-AT" dirty="0">
                <a:hlinkClick r:id="rId3"/>
              </a:rPr>
              <a:t>http://</a:t>
            </a:r>
            <a:r>
              <a:rPr lang="de-AT" dirty="0" smtClean="0">
                <a:hlinkClick r:id="rId3"/>
              </a:rPr>
              <a:t>regexstorm.net/tester</a:t>
            </a:r>
            <a:endParaRPr lang="de-AT" dirty="0" smtClean="0"/>
          </a:p>
          <a:p>
            <a:r>
              <a:rPr lang="en-US" dirty="0" smtClean="0"/>
              <a:t>VS Tests </a:t>
            </a:r>
            <a:r>
              <a:rPr lang="en-US" dirty="0" err="1" smtClean="0"/>
              <a:t>nur</a:t>
            </a:r>
            <a:r>
              <a:rPr lang="en-US" dirty="0" smtClean="0"/>
              <a:t> </a:t>
            </a:r>
            <a:r>
              <a:rPr lang="en-US" dirty="0" err="1" smtClean="0"/>
              <a:t>zur</a:t>
            </a:r>
            <a:r>
              <a:rPr lang="en-US" dirty="0" smtClean="0"/>
              <a:t> </a:t>
            </a:r>
            <a:r>
              <a:rPr lang="en-US" dirty="0" err="1" smtClean="0"/>
              <a:t>Validierung</a:t>
            </a:r>
            <a:endParaRPr lang="de-AT" dirty="0"/>
          </a:p>
        </p:txBody>
      </p:sp>
    </p:spTree>
    <p:extLst>
      <p:ext uri="{BB962C8B-B14F-4D97-AF65-F5344CB8AC3E}">
        <p14:creationId xmlns:p14="http://schemas.microsoft.com/office/powerpoint/2010/main" val="2208362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smtClean="0"/>
              <a:t>Aufgabe 1 - Kommentare</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r>
              <a:rPr lang="en-US" dirty="0" smtClean="0"/>
              <a:t>C++ </a:t>
            </a:r>
            <a:r>
              <a:rPr lang="en-US" dirty="0" err="1" smtClean="0"/>
              <a:t>Kommentare</a:t>
            </a:r>
            <a:r>
              <a:rPr lang="en-US" dirty="0" smtClean="0"/>
              <a:t> per Regex </a:t>
            </a:r>
            <a:r>
              <a:rPr lang="en-US" dirty="0" err="1" smtClean="0"/>
              <a:t>matchen</a:t>
            </a:r>
            <a:endParaRPr lang="de-AT" dirty="0"/>
          </a:p>
          <a:p>
            <a:pPr marL="457200" lvl="1" indent="0">
              <a:buNone/>
            </a:pPr>
            <a:endParaRPr lang="de-AT" dirty="0"/>
          </a:p>
          <a:p>
            <a:endParaRPr lang="de-AT" dirty="0"/>
          </a:p>
        </p:txBody>
      </p:sp>
      <p:pic>
        <p:nvPicPr>
          <p:cNvPr id="5" name="Picture 4"/>
          <p:cNvPicPr>
            <a:picLocks noChangeAspect="1"/>
          </p:cNvPicPr>
          <p:nvPr/>
        </p:nvPicPr>
        <p:blipFill>
          <a:blip r:embed="rId2"/>
          <a:stretch>
            <a:fillRect/>
          </a:stretch>
        </p:blipFill>
        <p:spPr>
          <a:xfrm>
            <a:off x="2157085" y="2694372"/>
            <a:ext cx="4109603" cy="2776220"/>
          </a:xfrm>
          <a:prstGeom prst="rect">
            <a:avLst/>
          </a:prstGeom>
        </p:spPr>
      </p:pic>
    </p:spTree>
    <p:extLst>
      <p:ext uri="{BB962C8B-B14F-4D97-AF65-F5344CB8AC3E}">
        <p14:creationId xmlns:p14="http://schemas.microsoft.com/office/powerpoint/2010/main" val="2227470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3A10-2992-4E87-B3D5-8AB12151C910}"/>
              </a:ext>
            </a:extLst>
          </p:cNvPr>
          <p:cNvSpPr>
            <a:spLocks noGrp="1"/>
          </p:cNvSpPr>
          <p:nvPr>
            <p:ph type="title"/>
          </p:nvPr>
        </p:nvSpPr>
        <p:spPr/>
        <p:txBody>
          <a:bodyPr/>
          <a:lstStyle/>
          <a:p>
            <a:r>
              <a:rPr lang="en-US" dirty="0" err="1" smtClean="0"/>
              <a:t>Aufgabe</a:t>
            </a:r>
            <a:r>
              <a:rPr lang="en-US" dirty="0" smtClean="0"/>
              <a:t> 2 - </a:t>
            </a:r>
            <a:r>
              <a:rPr lang="en-US" dirty="0" err="1" smtClean="0"/>
              <a:t>Reisepass</a:t>
            </a:r>
            <a:endParaRPr lang="de-AT" dirty="0"/>
          </a:p>
        </p:txBody>
      </p:sp>
      <p:pic>
        <p:nvPicPr>
          <p:cNvPr id="4" name="Picture 3"/>
          <p:cNvPicPr>
            <a:picLocks noChangeAspect="1"/>
          </p:cNvPicPr>
          <p:nvPr/>
        </p:nvPicPr>
        <p:blipFill>
          <a:blip r:embed="rId3"/>
          <a:stretch>
            <a:fillRect/>
          </a:stretch>
        </p:blipFill>
        <p:spPr>
          <a:xfrm>
            <a:off x="1237208" y="3257360"/>
            <a:ext cx="9086688" cy="2946745"/>
          </a:xfrm>
          <a:prstGeom prst="rect">
            <a:avLst/>
          </a:prstGeom>
        </p:spPr>
      </p:pic>
      <p:sp>
        <p:nvSpPr>
          <p:cNvPr id="5" name="Rectangle 1"/>
          <p:cNvSpPr>
            <a:spLocks noChangeArrowheads="1"/>
          </p:cNvSpPr>
          <p:nvPr/>
        </p:nvSpPr>
        <p:spPr bwMode="auto">
          <a:xfrm>
            <a:off x="7046696" y="4645115"/>
            <a:ext cx="3743224" cy="1107996"/>
          </a:xfrm>
          <a:prstGeom prst="rect">
            <a:avLst/>
          </a:prstGeom>
          <a:solidFill>
            <a:srgbClr val="0F0F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dirty="0" smtClean="0">
                <a:ln>
                  <a:noFill/>
                </a:ln>
                <a:solidFill>
                  <a:srgbClr val="CCCCCC"/>
                </a:solidFill>
                <a:effectLst/>
                <a:latin typeface="24"/>
              </a:rPr>
              <a:t>iyr:2013 ecl:amb cid:350 eyr:2023 pid:028048884 hcl:#cfa07d byr:1929</a:t>
            </a:r>
            <a:r>
              <a:rPr kumimoji="0" lang="de-DE" altLang="de-DE" sz="2400" b="0" i="0" u="none" strike="noStrike" cap="none" normalizeH="0" baseline="0" dirty="0" smtClean="0">
                <a:ln>
                  <a:noFill/>
                </a:ln>
                <a:solidFill>
                  <a:schemeClr val="tx1"/>
                </a:solidFill>
                <a:effectLst/>
                <a:latin typeface="24"/>
              </a:rPr>
              <a:t> </a:t>
            </a:r>
          </a:p>
        </p:txBody>
      </p:sp>
      <p:sp>
        <p:nvSpPr>
          <p:cNvPr id="7"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646759"/>
            <a:ext cx="8811768" cy="4351338"/>
          </a:xfrm>
        </p:spPr>
        <p:txBody>
          <a:bodyPr/>
          <a:lstStyle/>
          <a:p>
            <a:r>
              <a:rPr lang="en-US" dirty="0" smtClean="0"/>
              <a:t>Advent of Code Challenge</a:t>
            </a:r>
          </a:p>
          <a:p>
            <a:pPr lvl="1"/>
            <a:r>
              <a:rPr lang="en-US" dirty="0" err="1" smtClean="0"/>
              <a:t>Auch</a:t>
            </a:r>
            <a:r>
              <a:rPr lang="en-US" dirty="0" smtClean="0"/>
              <a:t> </a:t>
            </a:r>
            <a:r>
              <a:rPr lang="en-US" dirty="0" err="1" smtClean="0"/>
              <a:t>Anmeldung</a:t>
            </a:r>
            <a:r>
              <a:rPr lang="en-US" dirty="0" smtClean="0"/>
              <a:t> und Submit </a:t>
            </a:r>
            <a:r>
              <a:rPr lang="en-US" dirty="0" err="1" smtClean="0"/>
              <a:t>möglich</a:t>
            </a:r>
            <a:r>
              <a:rPr lang="en-US" dirty="0"/>
              <a:t>: https://adventofcode.com/2020/day/4</a:t>
            </a:r>
            <a:endParaRPr lang="de-AT" dirty="0"/>
          </a:p>
        </p:txBody>
      </p:sp>
    </p:spTree>
    <p:extLst>
      <p:ext uri="{BB962C8B-B14F-4D97-AF65-F5344CB8AC3E}">
        <p14:creationId xmlns:p14="http://schemas.microsoft.com/office/powerpoint/2010/main" val="1036106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Words>
  <Application>Microsoft Office PowerPoint</Application>
  <PresentationFormat>Widescreen</PresentationFormat>
  <Paragraphs>65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24</vt:lpstr>
      <vt:lpstr>Arial</vt:lpstr>
      <vt:lpstr>Calibri</vt:lpstr>
      <vt:lpstr>Calibri Light</vt:lpstr>
      <vt:lpstr>Wingdings</vt:lpstr>
      <vt:lpstr>Office Theme</vt:lpstr>
      <vt:lpstr>Coding-Dojo 18.06.2021</vt:lpstr>
      <vt:lpstr>Was ist ein Coding Dojo?</vt:lpstr>
      <vt:lpstr>Ablauf und Regeln</vt:lpstr>
      <vt:lpstr>Organisation</vt:lpstr>
      <vt:lpstr>Aufgabe 1 - Kommentare</vt:lpstr>
      <vt:lpstr>Aufgabe 2 - Reisepass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99</cp:revision>
  <dcterms:created xsi:type="dcterms:W3CDTF">2013-12-13T09:06:46Z</dcterms:created>
  <dcterms:modified xsi:type="dcterms:W3CDTF">2021-06-08T15:09:02Z</dcterms:modified>
</cp:coreProperties>
</file>