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270" r:id="rId2"/>
    <p:sldId id="257" r:id="rId3"/>
    <p:sldId id="279" r:id="rId4"/>
    <p:sldId id="266" r:id="rId5"/>
    <p:sldId id="284" r:id="rId6"/>
    <p:sldId id="267"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79648" autoAdjust="0"/>
  </p:normalViewPr>
  <p:slideViewPr>
    <p:cSldViewPr snapToGrid="0">
      <p:cViewPr varScale="1">
        <p:scale>
          <a:sx n="51" d="100"/>
          <a:sy n="51" d="100"/>
        </p:scale>
        <p:origin x="1064" y="4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03.06.2022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r>
              <a:rPr lang="en-GB" dirty="0"/>
              <a:t>15 min </a:t>
            </a:r>
            <a:r>
              <a:rPr lang="en-GB" dirty="0" err="1"/>
              <a:t>Diskussion</a:t>
            </a:r>
            <a:r>
              <a:rPr lang="en-GB" dirty="0"/>
              <a:t> </a:t>
            </a:r>
            <a:r>
              <a:rPr lang="en-GB" dirty="0" err="1"/>
              <a:t>zu</a:t>
            </a:r>
            <a:r>
              <a:rPr lang="en-GB" dirty="0"/>
              <a:t> Commit </a:t>
            </a:r>
            <a:r>
              <a:rPr lang="en-GB" dirty="0" err="1"/>
              <a:t>Msgs</a:t>
            </a:r>
            <a:r>
              <a:rPr lang="en-GB" dirty="0"/>
              <a:t>/Commits</a:t>
            </a:r>
          </a:p>
          <a:p>
            <a:endParaRPr lang="en-GB" dirty="0"/>
          </a:p>
          <a:p>
            <a:r>
              <a:rPr lang="en-GB" dirty="0"/>
              <a:t>10 min Stack </a:t>
            </a:r>
            <a:r>
              <a:rPr lang="en-GB" dirty="0" err="1"/>
              <a:t>Entscheidung</a:t>
            </a:r>
            <a:r>
              <a:rPr lang="en-GB" dirty="0"/>
              <a:t>, </a:t>
            </a:r>
            <a:r>
              <a:rPr lang="en-GB" dirty="0" err="1"/>
              <a:t>grobe</a:t>
            </a:r>
            <a:r>
              <a:rPr lang="en-GB" dirty="0"/>
              <a:t> </a:t>
            </a:r>
            <a:r>
              <a:rPr lang="en-GB" dirty="0" err="1"/>
              <a:t>Architektur</a:t>
            </a:r>
            <a:endParaRPr lang="en-GB" dirty="0"/>
          </a:p>
          <a:p>
            <a:r>
              <a:rPr lang="en-GB" dirty="0"/>
              <a:t>5 min </a:t>
            </a:r>
            <a:r>
              <a:rPr lang="en-GB" dirty="0" err="1"/>
              <a:t>Reinholen</a:t>
            </a:r>
            <a:endParaRPr lang="en-GB" dirty="0"/>
          </a:p>
          <a:p>
            <a:endParaRPr lang="en-GB" dirty="0"/>
          </a:p>
          <a:p>
            <a:r>
              <a:rPr lang="en-GB" dirty="0"/>
              <a:t>10 min </a:t>
            </a:r>
            <a:r>
              <a:rPr lang="en-GB" dirty="0" err="1"/>
              <a:t>Diskussion</a:t>
            </a:r>
            <a:endParaRPr lang="en-GB" dirty="0"/>
          </a:p>
          <a:p>
            <a:r>
              <a:rPr lang="en-GB" dirty="0"/>
              <a:t>40 min </a:t>
            </a:r>
            <a:r>
              <a:rPr lang="en-GB" dirty="0" err="1"/>
              <a:t>Lösungsimplementierung</a:t>
            </a:r>
            <a:endParaRPr lang="en-GB" dirty="0"/>
          </a:p>
          <a:p>
            <a:endParaRPr lang="en-GB" dirty="0"/>
          </a:p>
          <a:p>
            <a:r>
              <a:rPr lang="en-GB" dirty="0"/>
              <a:t>15 min Commits </a:t>
            </a:r>
            <a:r>
              <a:rPr lang="en-GB" dirty="0" err="1"/>
              <a:t>betrachten</a:t>
            </a:r>
            <a:r>
              <a:rPr lang="en-GB" dirty="0"/>
              <a:t> und </a:t>
            </a:r>
            <a:r>
              <a:rPr lang="en-GB" dirty="0" err="1"/>
              <a:t>Diskussion</a:t>
            </a:r>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Nicht zu groß</a:t>
            </a:r>
          </a:p>
          <a:p>
            <a:r>
              <a:rPr lang="de-AT" dirty="0"/>
              <a:t>Verständlich</a:t>
            </a:r>
          </a:p>
          <a:p>
            <a:pPr lvl="1"/>
            <a:r>
              <a:rPr lang="de-AT" dirty="0"/>
              <a:t>Auch in 3 Jahren noch verständlich?</a:t>
            </a:r>
          </a:p>
          <a:p>
            <a:r>
              <a:rPr lang="de-AT" dirty="0"/>
              <a:t>Richtige Granularität („US umgesetzt“&lt;-&gt; verbatim)</a:t>
            </a:r>
          </a:p>
          <a:p>
            <a:r>
              <a:rPr lang="de-AT" dirty="0"/>
              <a:t>Cherrypickable/Revertable</a:t>
            </a:r>
          </a:p>
          <a:p>
            <a:r>
              <a:rPr lang="de-AT" dirty="0"/>
              <a:t>Workitem Nr </a:t>
            </a:r>
          </a:p>
          <a:p>
            <a:r>
              <a:rPr lang="de-AT" dirty="0"/>
              <a:t>Weitere Anforderungen?</a:t>
            </a:r>
          </a:p>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 TaschenRechner (plus, minus, mal, divide) (Bonus: leicht erweiterbar um Operationen)</a:t>
            </a:r>
          </a:p>
          <a:p>
            <a:r>
              <a:rPr lang="de-DE" dirty="0"/>
              <a:t>.) Converter (F &lt;-&gt; Celsius, Feet &lt;-&gt; Meter, Alter &lt;-&gt; Wochen oder Tage) (Bonus: erweiterbar um weitere Konvertierungen)</a:t>
            </a:r>
          </a:p>
          <a:p>
            <a:r>
              <a:rPr lang="de-DE" dirty="0"/>
              <a:t>.) Hangman</a:t>
            </a:r>
          </a:p>
          <a:p>
            <a:r>
              <a:rPr lang="de-DE" dirty="0"/>
              <a:t>.) Vier Gewinnt</a:t>
            </a:r>
          </a:p>
          <a:p>
            <a:r>
              <a:rPr lang="de-DE"/>
              <a:t>.) JsonParser </a:t>
            </a:r>
            <a:r>
              <a:rPr lang="de-DE" dirty="0"/>
              <a:t>selbst geschrieben (Bonus: Typ als Generic übergeben, per Reflection erstellen)</a:t>
            </a:r>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03.06.2022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03.06.2022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03.06.2022</a:t>
            </a:r>
            <a:endParaRPr lang="de-AT" sz="1800" b="1" dirty="0"/>
          </a:p>
        </p:txBody>
      </p:sp>
      <p:sp>
        <p:nvSpPr>
          <p:cNvPr id="5" name="Subtitle 4"/>
          <p:cNvSpPr>
            <a:spLocks noGrp="1"/>
          </p:cNvSpPr>
          <p:nvPr>
            <p:ph type="subTitle" idx="1"/>
          </p:nvPr>
        </p:nvSpPr>
        <p:spPr/>
        <p:txBody>
          <a:bodyPr/>
          <a:lstStyle/>
          <a:p>
            <a:r>
              <a:rPr lang="de-AT" dirty="0"/>
              <a:t>Commit Messages</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fontScale="92500" lnSpcReduction="10000"/>
          </a:bodyPr>
          <a:lstStyle/>
          <a:p>
            <a:r>
              <a:rPr lang="de-AT" dirty="0"/>
              <a:t>Gruppen</a:t>
            </a:r>
          </a:p>
          <a:p>
            <a:r>
              <a:rPr lang="de-AT" dirty="0"/>
              <a:t>Jeweils 1x geheime Aufgabenstellung</a:t>
            </a:r>
          </a:p>
          <a:p>
            <a:r>
              <a:rPr lang="de-AT" dirty="0"/>
              <a:t>Fokus auf Commit Msgs</a:t>
            </a:r>
          </a:p>
          <a:p>
            <a:pPr lvl="1"/>
            <a:r>
              <a:rPr lang="de-AT" dirty="0"/>
              <a:t>&gt;= 10 Commits</a:t>
            </a:r>
          </a:p>
          <a:p>
            <a:r>
              <a:rPr lang="de-AT" dirty="0"/>
              <a:t>Danach gemeinsam die Commit Msgs durchschauen</a:t>
            </a:r>
          </a:p>
          <a:p>
            <a:r>
              <a:rPr lang="de-AT" dirty="0"/>
              <a:t>Wichtige Annahme: es findet </a:t>
            </a:r>
            <a:r>
              <a:rPr lang="de-AT" b="1" dirty="0"/>
              <a:t>kein Squash</a:t>
            </a:r>
            <a:r>
              <a:rPr lang="de-AT" dirty="0"/>
              <a:t> statt</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165" y="899313"/>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291432" y="938872"/>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803853" y="1658476"/>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ow to Write a Git Commit Message">
            <a:extLst>
              <a:ext uri="{FF2B5EF4-FFF2-40B4-BE49-F238E27FC236}">
                <a16:creationId xmlns:a16="http://schemas.microsoft.com/office/drawing/2014/main" id="{D6B78EA7-32F1-41B7-91C0-F9BAECC8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01" y="735963"/>
            <a:ext cx="9098321" cy="51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a:xfrm>
            <a:off x="837565" y="452667"/>
            <a:ext cx="10347001" cy="1097095"/>
          </a:xfrm>
        </p:spPr>
        <p:txBody>
          <a:bodyPr/>
          <a:lstStyle/>
          <a:p>
            <a:r>
              <a:rPr lang="de-AT" dirty="0"/>
              <a:t>Mögliche Anforderungen an Commit Messages/Commits</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7565" y="16787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GB" dirty="0"/>
          </a:p>
        </p:txBody>
      </p:sp>
      <p:sp>
        <p:nvSpPr>
          <p:cNvPr id="4" name="TextBox 3">
            <a:extLst>
              <a:ext uri="{FF2B5EF4-FFF2-40B4-BE49-F238E27FC236}">
                <a16:creationId xmlns:a16="http://schemas.microsoft.com/office/drawing/2014/main" id="{4C2E0D44-7E5D-1DFB-5D92-A1B97484E266}"/>
              </a:ext>
            </a:extLst>
          </p:cNvPr>
          <p:cNvSpPr txBox="1"/>
          <p:nvPr/>
        </p:nvSpPr>
        <p:spPr>
          <a:xfrm>
            <a:off x="837565" y="2245489"/>
            <a:ext cx="9950040" cy="2308324"/>
          </a:xfrm>
          <a:prstGeom prst="rect">
            <a:avLst/>
          </a:prstGeom>
          <a:noFill/>
        </p:spPr>
        <p:txBody>
          <a:bodyPr wrap="square" rtlCol="0">
            <a:spAutoFit/>
          </a:bodyPr>
          <a:lstStyle/>
          <a:p>
            <a:pPr marL="285750" indent="-285750">
              <a:buFont typeface="Arial" panose="020B0604020202020204" pitchFamily="34" charset="0"/>
              <a:buChar char="•"/>
            </a:pPr>
            <a:r>
              <a:rPr lang="de-DE" dirty="0"/>
              <a:t>Scope des Commits!</a:t>
            </a:r>
          </a:p>
          <a:p>
            <a:pPr marL="285750" indent="-285750">
              <a:buFont typeface="Arial" panose="020B0604020202020204" pitchFamily="34" charset="0"/>
              <a:buChar char="•"/>
            </a:pPr>
            <a:r>
              <a:rPr lang="de-DE" dirty="0"/>
              <a:t>Kontext</a:t>
            </a:r>
          </a:p>
          <a:p>
            <a:pPr marL="285750" indent="-285750">
              <a:buFont typeface="Arial" panose="020B0604020202020204" pitchFamily="34" charset="0"/>
              <a:buChar char="•"/>
            </a:pPr>
            <a:r>
              <a:rPr lang="de-DE" dirty="0"/>
              <a:t>Workitem Nr</a:t>
            </a:r>
          </a:p>
          <a:p>
            <a:pPr marL="742950" lvl="1" indent="-285750">
              <a:buFont typeface="Arial" panose="020B0604020202020204" pitchFamily="34" charset="0"/>
              <a:buChar char="•"/>
            </a:pPr>
            <a:r>
              <a:rPr lang="de-DE"/>
              <a:t>Für späteres Finden, automatisches Verlinken der WorkItems</a:t>
            </a:r>
            <a:endParaRPr lang="de-DE" dirty="0"/>
          </a:p>
          <a:p>
            <a:pPr marL="285750" indent="-285750">
              <a:buFont typeface="Arial" panose="020B0604020202020204" pitchFamily="34" charset="0"/>
              <a:buChar char="•"/>
            </a:pPr>
            <a:r>
              <a:rPr lang="de-DE" dirty="0"/>
              <a:t>Nicht zu lang (richtige Granularität)</a:t>
            </a:r>
          </a:p>
          <a:p>
            <a:pPr marL="285750" indent="-285750">
              <a:buFont typeface="Arial" panose="020B0604020202020204" pitchFamily="34" charset="0"/>
              <a:buChar char="•"/>
            </a:pPr>
            <a:r>
              <a:rPr lang="de-AT" dirty="0"/>
              <a:t>Cherrypickable/Revertable</a:t>
            </a:r>
          </a:p>
          <a:p>
            <a:pPr marL="285750" indent="-285750">
              <a:buFont typeface="Arial" panose="020B0604020202020204" pitchFamily="34" charset="0"/>
              <a:buChar char="•"/>
            </a:pPr>
            <a:r>
              <a:rPr lang="de-DE" dirty="0"/>
              <a:t>Kompilierbar</a:t>
            </a:r>
          </a:p>
          <a:p>
            <a:pPr marL="285750" indent="-285750">
              <a:buFont typeface="Arial" panose="020B0604020202020204" pitchFamily="34" charset="0"/>
              <a:buChar char="•"/>
            </a:pPr>
            <a:endParaRPr lang="en-AT"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CommitMessagesDojo</a:t>
            </a:r>
            <a:r>
              <a:rPr lang="en-GB" dirty="0"/>
              <a:t>”</a:t>
            </a:r>
          </a:p>
          <a:p>
            <a:pPr lvl="1"/>
            <a:r>
              <a:rPr lang="en-GB" dirty="0" err="1"/>
              <a:t>Neuen</a:t>
            </a:r>
            <a:r>
              <a:rPr lang="en-GB" dirty="0"/>
              <a:t> Branch </a:t>
            </a:r>
            <a:r>
              <a:rPr lang="en-GB" dirty="0" err="1"/>
              <a:t>erstellen</a:t>
            </a:r>
            <a:endParaRPr lang="en-GB" dirty="0"/>
          </a:p>
          <a:p>
            <a:pPr lvl="2"/>
            <a:r>
              <a:rPr lang="en-GB" dirty="0"/>
              <a:t>Name = </a:t>
            </a:r>
            <a:r>
              <a:rPr lang="en-GB" dirty="0" err="1"/>
              <a:t>GruppenName</a:t>
            </a:r>
            <a:endParaRPr lang="en-GB" dirty="0"/>
          </a:p>
          <a:p>
            <a:r>
              <a:rPr lang="en-GB" dirty="0" err="1"/>
              <a:t>Freie</a:t>
            </a:r>
            <a:r>
              <a:rPr lang="en-GB" dirty="0"/>
              <a:t> Wahl des Stacks</a:t>
            </a:r>
          </a:p>
          <a:p>
            <a:pPr lvl="1"/>
            <a:r>
              <a:rPr lang="en-GB" dirty="0"/>
              <a:t>Console (C#), WPF (C#), Angular </a:t>
            </a:r>
            <a:r>
              <a:rPr lang="en-GB" dirty="0" err="1"/>
              <a:t>enthalten</a:t>
            </a:r>
            <a:endParaRPr lang="en-GB" dirty="0"/>
          </a:p>
          <a:p>
            <a:pPr lvl="1"/>
            <a:r>
              <a:rPr lang="en-GB" dirty="0" err="1"/>
              <a:t>Gern</a:t>
            </a:r>
            <a:r>
              <a:rPr lang="en-GB" dirty="0"/>
              <a:t> </a:t>
            </a:r>
            <a:r>
              <a:rPr lang="en-GB" dirty="0" err="1"/>
              <a:t>auch</a:t>
            </a:r>
            <a:r>
              <a:rPr lang="en-GB" dirty="0"/>
              <a:t> </a:t>
            </a:r>
            <a:r>
              <a:rPr lang="en-GB" dirty="0" err="1"/>
              <a:t>eine</a:t>
            </a:r>
            <a:r>
              <a:rPr lang="en-GB" dirty="0"/>
              <a:t> </a:t>
            </a:r>
            <a:r>
              <a:rPr lang="en-GB" dirty="0" err="1"/>
              <a:t>eigener</a:t>
            </a:r>
            <a:r>
              <a:rPr lang="en-GB" dirty="0"/>
              <a:t> Stack</a:t>
            </a:r>
          </a:p>
          <a:p>
            <a:r>
              <a:rPr lang="en-GB" dirty="0"/>
              <a:t>Falls </a:t>
            </a:r>
            <a:r>
              <a:rPr lang="en-GB" dirty="0" err="1"/>
              <a:t>gewünscht</a:t>
            </a:r>
            <a:r>
              <a:rPr lang="en-GB" dirty="0"/>
              <a:t>: </a:t>
            </a:r>
            <a:r>
              <a:rPr lang="en-GB" dirty="0" err="1"/>
              <a:t>mit</a:t>
            </a:r>
            <a:r>
              <a:rPr lang="en-GB" dirty="0"/>
              <a:t> </a:t>
            </a:r>
            <a:r>
              <a:rPr lang="en-GB" dirty="0" err="1"/>
              <a:t>einem</a:t>
            </a:r>
            <a:r>
              <a:rPr lang="en-GB" dirty="0"/>
              <a:t> Pattern </a:t>
            </a:r>
            <a:r>
              <a:rPr lang="en-GB" dirty="0" err="1"/>
              <a:t>arbeiten</a:t>
            </a:r>
            <a:r>
              <a:rPr lang="en-GB" dirty="0"/>
              <a:t>?</a:t>
            </a:r>
          </a:p>
          <a:p>
            <a:pPr lvl="1"/>
            <a:r>
              <a:rPr lang="en-GB" dirty="0"/>
              <a:t>https://www.tutorialspoint.com/design_pattern/strategy_pattern.htm</a:t>
            </a:r>
          </a:p>
          <a:p>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r>
              <a:rPr lang="de-DE" dirty="0"/>
              <a:t>Welche Hooks für Commits habt ihr für euch entdeckt?</a:t>
            </a:r>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603</Words>
  <Application>Microsoft Office PowerPoint</Application>
  <PresentationFormat>Widescreen</PresentationFormat>
  <Paragraphs>104</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Segoe UI</vt:lpstr>
      <vt:lpstr>Segoe UI Light</vt:lpstr>
      <vt:lpstr>Segoe UI Semibold</vt:lpstr>
      <vt:lpstr>Source Sans Pro</vt:lpstr>
      <vt:lpstr>Content Slides</vt:lpstr>
      <vt:lpstr>Coding-Dojo 03.06.2022</vt:lpstr>
      <vt:lpstr>Was ist ein Coding Dojo?</vt:lpstr>
      <vt:lpstr>PowerPoint Presentation</vt:lpstr>
      <vt:lpstr>Ablauf und Regeln</vt:lpstr>
      <vt:lpstr>PowerPoint Presentation</vt:lpstr>
      <vt:lpstr>Mögliche Anforderungen an Commit Messages/Commits</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157</cp:revision>
  <dcterms:created xsi:type="dcterms:W3CDTF">2013-12-13T09:06:46Z</dcterms:created>
  <dcterms:modified xsi:type="dcterms:W3CDTF">2022-06-03T12:07:07Z</dcterms:modified>
</cp:coreProperties>
</file>