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57" r:id="rId3"/>
    <p:sldId id="266" r:id="rId4"/>
    <p:sldId id="267" r:id="rId5"/>
    <p:sldId id="271" r:id="rId6"/>
    <p:sldId id="272"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5392" autoAdjust="0"/>
  </p:normalViewPr>
  <p:slideViewPr>
    <p:cSldViewPr snapToGrid="0">
      <p:cViewPr varScale="1">
        <p:scale>
          <a:sx n="125" d="100"/>
          <a:sy n="125" d="100"/>
        </p:scale>
        <p:origin x="1277"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01.10.2021</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105983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01.10.2021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22114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01.10.2021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3564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01.10.2021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08087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01.10.2021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561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BBA49-313F-47D7-A954-C3F504465317}" type="datetimeFigureOut">
              <a:rPr lang="de-AT" smtClean="0"/>
              <a:t>01.10.2021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2521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p:cNvSpPr>
            <a:spLocks noGrp="1"/>
          </p:cNvSpPr>
          <p:nvPr>
            <p:ph type="dt" sz="half" idx="10"/>
          </p:nvPr>
        </p:nvSpPr>
        <p:spPr/>
        <p:txBody>
          <a:bodyPr/>
          <a:lstStyle/>
          <a:p>
            <a:fld id="{4F9BBA49-313F-47D7-A954-C3F504465317}" type="datetimeFigureOut">
              <a:rPr lang="de-AT" smtClean="0"/>
              <a:t>01.10.2021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91704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p:cNvSpPr>
            <a:spLocks noGrp="1"/>
          </p:cNvSpPr>
          <p:nvPr>
            <p:ph type="dt" sz="half" idx="10"/>
          </p:nvPr>
        </p:nvSpPr>
        <p:spPr/>
        <p:txBody>
          <a:bodyPr/>
          <a:lstStyle/>
          <a:p>
            <a:fld id="{4F9BBA49-313F-47D7-A954-C3F504465317}" type="datetimeFigureOut">
              <a:rPr lang="de-AT" smtClean="0"/>
              <a:t>01.10.2021</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81890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Date Placeholder 2"/>
          <p:cNvSpPr>
            <a:spLocks noGrp="1"/>
          </p:cNvSpPr>
          <p:nvPr>
            <p:ph type="dt" sz="half" idx="10"/>
          </p:nvPr>
        </p:nvSpPr>
        <p:spPr/>
        <p:txBody>
          <a:bodyPr/>
          <a:lstStyle/>
          <a:p>
            <a:fld id="{4F9BBA49-313F-47D7-A954-C3F504465317}" type="datetimeFigureOut">
              <a:rPr lang="de-AT" smtClean="0"/>
              <a:t>01.10.2021</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3465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BBA49-313F-47D7-A954-C3F504465317}" type="datetimeFigureOut">
              <a:rPr lang="de-AT" smtClean="0"/>
              <a:t>01.10.2021</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75858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01.10.2021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8396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01.10.2021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20935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BBA49-313F-47D7-A954-C3F504465317}" type="datetimeFigureOut">
              <a:rPr lang="de-AT" smtClean="0"/>
              <a:t>01.10.2021</a:t>
            </a:fld>
            <a:endParaRPr lang="de-A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7C41E-C3B4-4092-A9EA-8D27B75B2392}" type="slidenum">
              <a:rPr lang="de-AT" smtClean="0"/>
              <a:t>‹#›</a:t>
            </a:fld>
            <a:endParaRPr lang="de-AT"/>
          </a:p>
        </p:txBody>
      </p:sp>
    </p:spTree>
    <p:extLst>
      <p:ext uri="{BB962C8B-B14F-4D97-AF65-F5344CB8AC3E}">
        <p14:creationId xmlns:p14="http://schemas.microsoft.com/office/powerpoint/2010/main" val="233129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dingdojo.org/kata/NumberToLC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echtalk/CodingDojos.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smtClean="0"/>
              <a:t>22.10.2021</a:t>
            </a:r>
            <a:endParaRPr lang="de-AT" sz="1800" b="1" dirty="0"/>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1843480" cy="276522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p:txBody>
          <a:bodyPr/>
          <a:lstStyle/>
          <a:p>
            <a:r>
              <a:rPr lang="en-US" dirty="0" err="1" smtClean="0"/>
              <a:t>NumberToLCD</a:t>
            </a:r>
            <a:endParaRPr lang="de-AT" dirty="0"/>
          </a:p>
        </p:txBody>
      </p:sp>
    </p:spTree>
    <p:extLst>
      <p:ext uri="{BB962C8B-B14F-4D97-AF65-F5344CB8AC3E}">
        <p14:creationId xmlns:p14="http://schemas.microsoft.com/office/powerpoint/2010/main" val="1132118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idx="1"/>
          </p:nvPr>
        </p:nvSpPr>
        <p:spPr>
          <a:xfrm>
            <a:off x="838200" y="1677186"/>
            <a:ext cx="6848590" cy="4499777"/>
          </a:xfrm>
        </p:spPr>
        <p:txBody>
          <a:bodyPr>
            <a:normAutofit fontScale="92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2026" y="1677186"/>
            <a:ext cx="3036538" cy="4094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http://images.nike.com/is/image/emea/PDP_P/Nike-Freenbsp30-Damen-Laufschuh-580392_001.jpg%3Ffmt%3Dpng-alpha%2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73839" y="6409848"/>
            <a:ext cx="384175" cy="288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idx="1"/>
          </p:nvPr>
        </p:nvSpPr>
        <p:spPr/>
        <p:txBody>
          <a:bodyPr>
            <a:normAutofit/>
          </a:bodyPr>
          <a:lstStyle/>
          <a:p>
            <a:r>
              <a:rPr lang="de-AT" dirty="0"/>
              <a:t>Finger weg von den Mäusen</a:t>
            </a:r>
          </a:p>
          <a:p>
            <a:pPr lvl="1"/>
            <a:r>
              <a:rPr lang="de-AT" dirty="0" smtClean="0"/>
              <a:t>die sind momentan verhindert</a:t>
            </a:r>
            <a:endParaRPr lang="de-AT" dirty="0"/>
          </a:p>
          <a:p>
            <a:endParaRPr lang="de-AT" dirty="0"/>
          </a:p>
          <a:p>
            <a:r>
              <a:rPr lang="de-AT" dirty="0"/>
              <a:t>Rollen ähnlich wie beim Rallye-fahren</a:t>
            </a:r>
          </a:p>
          <a:p>
            <a:pPr lvl="1"/>
            <a:r>
              <a:rPr lang="de-AT" dirty="0"/>
              <a:t>Driver - am Steuer (Keyboard)</a:t>
            </a:r>
          </a:p>
          <a:p>
            <a:pPr lvl="1"/>
            <a:r>
              <a:rPr lang="de-AT" dirty="0"/>
              <a:t>Navigator – weißt </a:t>
            </a:r>
            <a:r>
              <a:rPr lang="de-AT" dirty="0" smtClean="0"/>
              <a:t>den </a:t>
            </a:r>
            <a:r>
              <a:rPr lang="de-AT" dirty="0"/>
              <a:t>Driver </a:t>
            </a:r>
            <a:r>
              <a:rPr lang="de-AT" dirty="0" smtClean="0"/>
              <a:t>an (Besucher!)</a:t>
            </a:r>
            <a:endParaRPr lang="de-AT" dirty="0"/>
          </a:p>
          <a:p>
            <a:endParaRPr lang="de-AT" dirty="0"/>
          </a:p>
          <a:p>
            <a:pPr marL="457200" lvl="1" indent="0">
              <a:buNone/>
            </a:pPr>
            <a:endParaRPr lang="de-AT" dirty="0"/>
          </a:p>
          <a:p>
            <a:pPr marL="914400" lvl="2" indent="0">
              <a:buNone/>
            </a:pPr>
            <a:endParaRPr lang="de-AT" dirty="0"/>
          </a:p>
        </p:txBody>
      </p:sp>
      <p:pic>
        <p:nvPicPr>
          <p:cNvPr id="4" name="Picture 2" descr="http://images.nike.com/is/image/emea/PDP_P/Nike-Freenbsp30-Damen-Laufschuh-580392_001.jpg%3Ffmt%3Dpng-alpha%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73839" y="6409848"/>
            <a:ext cx="384175" cy="2881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48" y="127127"/>
            <a:ext cx="4349665" cy="3262249"/>
          </a:xfrm>
          <a:prstGeom prst="rect">
            <a:avLst/>
          </a:prstGeom>
        </p:spPr>
      </p:pic>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de-AT" dirty="0"/>
              <a:t>Die Aufgabe</a:t>
            </a:r>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idx="1"/>
          </p:nvPr>
        </p:nvSpPr>
        <p:spPr>
          <a:xfrm>
            <a:off x="838200" y="1825625"/>
            <a:ext cx="8811768" cy="4351338"/>
          </a:xfrm>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Integer </a:t>
            </a:r>
            <a:r>
              <a:rPr lang="en-GB" dirty="0" err="1" smtClean="0"/>
              <a:t>zu</a:t>
            </a:r>
            <a:r>
              <a:rPr lang="en-GB" dirty="0" smtClean="0"/>
              <a:t> LCD String </a:t>
            </a:r>
            <a:r>
              <a:rPr lang="en-GB" dirty="0" err="1" smtClean="0"/>
              <a:t>konvertieren</a:t>
            </a:r>
            <a:endParaRPr lang="en-GB" dirty="0" smtClean="0"/>
          </a:p>
          <a:p>
            <a:pPr lvl="1"/>
            <a:r>
              <a:rPr lang="en-GB" dirty="0">
                <a:hlinkClick r:id="rId2"/>
              </a:rPr>
              <a:t>https://codingdojo.org/kata/NumberToLCD</a:t>
            </a:r>
            <a:r>
              <a:rPr lang="en-GB" dirty="0" smtClean="0">
                <a:hlinkClick r:id="rId2"/>
              </a:rPr>
              <a:t>/</a:t>
            </a:r>
            <a:endParaRPr lang="en-GB" dirty="0" smtClean="0"/>
          </a:p>
          <a:p>
            <a:endParaRPr lang="en-GB" dirty="0" smtClean="0"/>
          </a:p>
        </p:txBody>
      </p:sp>
      <p:pic>
        <p:nvPicPr>
          <p:cNvPr id="6" name="Picture 5"/>
          <p:cNvPicPr>
            <a:picLocks noChangeAspect="1"/>
          </p:cNvPicPr>
          <p:nvPr/>
        </p:nvPicPr>
        <p:blipFill>
          <a:blip r:embed="rId3"/>
          <a:stretch>
            <a:fillRect/>
          </a:stretch>
        </p:blipFill>
        <p:spPr>
          <a:xfrm>
            <a:off x="2068668" y="3627452"/>
            <a:ext cx="4460148" cy="1115037"/>
          </a:xfrm>
          <a:prstGeom prst="rect">
            <a:avLst/>
          </a:prstGeom>
        </p:spPr>
      </p:pic>
    </p:spTree>
    <p:extLst>
      <p:ext uri="{BB962C8B-B14F-4D97-AF65-F5344CB8AC3E}">
        <p14:creationId xmlns:p14="http://schemas.microsoft.com/office/powerpoint/2010/main" val="2227470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de-AT" dirty="0"/>
          </a:p>
        </p:txBody>
      </p:sp>
      <p:sp>
        <p:nvSpPr>
          <p:cNvPr id="3" name="Content Placeholder 2"/>
          <p:cNvSpPr>
            <a:spLocks noGrp="1"/>
          </p:cNvSpPr>
          <p:nvPr>
            <p:ph idx="1"/>
          </p:nvPr>
        </p:nvSpPr>
        <p:spPr/>
        <p:txBody>
          <a:bodyPr/>
          <a:lstStyle/>
          <a:p>
            <a:r>
              <a:rPr lang="de-AT" dirty="0">
                <a:hlinkClick r:id="rId2"/>
              </a:rPr>
              <a:t>https://</a:t>
            </a:r>
            <a:r>
              <a:rPr lang="de-AT" dirty="0" smtClean="0">
                <a:hlinkClick r:id="rId2"/>
              </a:rPr>
              <a:t>github.com/techtalk/CodingDojos.git</a:t>
            </a:r>
            <a:endParaRPr lang="de-AT" dirty="0" smtClean="0"/>
          </a:p>
          <a:p>
            <a:pPr lvl="1"/>
            <a:r>
              <a:rPr lang="en-GB" dirty="0" smtClean="0"/>
              <a:t>Branch “</a:t>
            </a:r>
            <a:r>
              <a:rPr lang="en-GB" dirty="0" err="1" smtClean="0"/>
              <a:t>NumberToLcdDojo</a:t>
            </a:r>
            <a:r>
              <a:rPr lang="en-GB" dirty="0" smtClean="0"/>
              <a:t>”</a:t>
            </a:r>
            <a:endParaRPr lang="de-AT" dirty="0"/>
          </a:p>
        </p:txBody>
      </p:sp>
    </p:spTree>
    <p:extLst>
      <p:ext uri="{BB962C8B-B14F-4D97-AF65-F5344CB8AC3E}">
        <p14:creationId xmlns:p14="http://schemas.microsoft.com/office/powerpoint/2010/main" val="2208362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Approval Testing</a:t>
            </a:r>
            <a:endParaRPr lang="de-AT" dirty="0"/>
          </a:p>
        </p:txBody>
      </p:sp>
      <p:sp>
        <p:nvSpPr>
          <p:cNvPr id="3" name="Content Placeholder 2"/>
          <p:cNvSpPr>
            <a:spLocks noGrp="1"/>
          </p:cNvSpPr>
          <p:nvPr>
            <p:ph idx="1"/>
          </p:nvPr>
        </p:nvSpPr>
        <p:spPr/>
        <p:txBody>
          <a:bodyPr/>
          <a:lstStyle/>
          <a:p>
            <a:endParaRPr lang="de-AT"/>
          </a:p>
        </p:txBody>
      </p:sp>
    </p:spTree>
    <p:extLst>
      <p:ext uri="{BB962C8B-B14F-4D97-AF65-F5344CB8AC3E}">
        <p14:creationId xmlns:p14="http://schemas.microsoft.com/office/powerpoint/2010/main" val="4260828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Words>
  <Application>Microsoft Office PowerPoint</Application>
  <PresentationFormat>Widescreen</PresentationFormat>
  <Paragraphs>57</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Coding-Dojo 22.10.2021</vt:lpstr>
      <vt:lpstr>Was ist ein Coding Dojo?</vt:lpstr>
      <vt:lpstr>Ablauf und Regeln</vt:lpstr>
      <vt:lpstr>Die Aufgabe</vt:lpstr>
      <vt:lpstr>Setup</vt:lpstr>
      <vt:lpstr>Approval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100</cp:revision>
  <dcterms:created xsi:type="dcterms:W3CDTF">2013-12-13T09:06:46Z</dcterms:created>
  <dcterms:modified xsi:type="dcterms:W3CDTF">2021-10-01T10:08:06Z</dcterms:modified>
</cp:coreProperties>
</file>