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1"/>
  </p:notesMasterIdLst>
  <p:sldIdLst>
    <p:sldId id="270" r:id="rId2"/>
    <p:sldId id="257" r:id="rId3"/>
    <p:sldId id="279" r:id="rId4"/>
    <p:sldId id="266" r:id="rId5"/>
    <p:sldId id="267" r:id="rId6"/>
    <p:sldId id="280" r:id="rId7"/>
    <p:sldId id="283" r:id="rId8"/>
    <p:sldId id="282" r:id="rId9"/>
    <p:sldId id="281"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5" autoAdjust="0"/>
    <p:restoredTop sz="75392" autoAdjust="0"/>
  </p:normalViewPr>
  <p:slideViewPr>
    <p:cSldViewPr snapToGrid="0">
      <p:cViewPr varScale="1">
        <p:scale>
          <a:sx n="120" d="100"/>
          <a:sy n="120" d="100"/>
        </p:scale>
        <p:origin x="147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07.01.2022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 min Intro (+Armin)</a:t>
            </a:r>
          </a:p>
          <a:p>
            <a:r>
              <a:rPr lang="en-GB" dirty="0"/>
              <a:t>20-30 min Code Analyse</a:t>
            </a:r>
          </a:p>
          <a:p>
            <a:r>
              <a:rPr lang="en-GB" dirty="0"/>
              <a:t>15 min </a:t>
            </a:r>
            <a:r>
              <a:rPr lang="en-GB" dirty="0" err="1"/>
              <a:t>Diskussion</a:t>
            </a:r>
            <a:endParaRPr lang="en-GB" dirty="0"/>
          </a:p>
          <a:p>
            <a:r>
              <a:rPr lang="en-GB" dirty="0"/>
              <a:t>15 min </a:t>
            </a:r>
            <a:r>
              <a:rPr lang="en-GB" dirty="0" err="1"/>
              <a:t>Lösungsimplementierung</a:t>
            </a:r>
            <a:endParaRPr lang="en-GB" dirty="0"/>
          </a:p>
          <a:p>
            <a:r>
              <a:rPr lang="en-GB" dirty="0"/>
              <a:t>10 min </a:t>
            </a:r>
            <a:r>
              <a:rPr lang="en-GB" dirty="0" err="1"/>
              <a:t>Lösungen</a:t>
            </a:r>
            <a:r>
              <a:rPr lang="en-GB" dirty="0"/>
              <a:t> </a:t>
            </a:r>
            <a:r>
              <a:rPr lang="en-GB" dirty="0" err="1"/>
              <a:t>herzeigen</a:t>
            </a:r>
            <a:endParaRPr lang="en-GB" dirty="0"/>
          </a:p>
          <a:p>
            <a:r>
              <a:rPr lang="en-GB" dirty="0"/>
              <a:t>10 min Armin </a:t>
            </a:r>
            <a:r>
              <a:rPr lang="en-GB" dirty="0" err="1"/>
              <a:t>zeigt</a:t>
            </a:r>
            <a:r>
              <a:rPr lang="en-GB" dirty="0"/>
              <a:t> </a:t>
            </a:r>
            <a:r>
              <a:rPr lang="en-GB" dirty="0" err="1"/>
              <a:t>Lösung</a:t>
            </a:r>
            <a:r>
              <a:rPr lang="en-GB" dirty="0"/>
              <a:t> her</a:t>
            </a:r>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5</a:t>
            </a:fld>
            <a:endParaRPr lang="de-AT"/>
          </a:p>
        </p:txBody>
      </p:sp>
    </p:spTree>
    <p:extLst>
      <p:ext uri="{BB962C8B-B14F-4D97-AF65-F5344CB8AC3E}">
        <p14:creationId xmlns:p14="http://schemas.microsoft.com/office/powerpoint/2010/main" val="2104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7</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07.01.2022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07.01.2022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22.10.2021</a:t>
            </a:r>
            <a:endParaRPr lang="de-AT" sz="1800" b="1" dirty="0"/>
          </a:p>
        </p:txBody>
      </p:sp>
      <p:sp>
        <p:nvSpPr>
          <p:cNvPr id="5" name="Subtitle 4"/>
          <p:cNvSpPr>
            <a:spLocks noGrp="1"/>
          </p:cNvSpPr>
          <p:nvPr>
            <p:ph type="subTitle" idx="1"/>
          </p:nvPr>
        </p:nvSpPr>
        <p:spPr/>
        <p:txBody>
          <a:bodyPr/>
          <a:lstStyle/>
          <a:p>
            <a:r>
              <a:rPr lang="en-US" dirty="0"/>
              <a:t>Coding </a:t>
            </a:r>
            <a:r>
              <a:rPr lang="en-US" dirty="0" err="1"/>
              <a:t>Fehlersuche</a:t>
            </a:r>
            <a:r>
              <a:rPr lang="en-US" dirty="0"/>
              <a:t> C/C#</a:t>
            </a:r>
            <a:endParaRPr lang="de-AT"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p:txBody>
          <a:bodyPr>
            <a:normAutofit/>
          </a:bodyPr>
          <a:lstStyle/>
          <a:p>
            <a:pPr marL="514350" indent="-514350">
              <a:buFont typeface="+mj-lt"/>
              <a:buAutoNum type="arabicPeriod"/>
            </a:pPr>
            <a:r>
              <a:rPr lang="de-AT" dirty="0"/>
              <a:t>Fachliche Erklärung und Problemdarstellung durch Armin</a:t>
            </a:r>
          </a:p>
          <a:p>
            <a:pPr marL="514350" indent="-514350">
              <a:buFont typeface="+mj-lt"/>
              <a:buAutoNum type="arabicPeriod"/>
            </a:pPr>
            <a:r>
              <a:rPr lang="de-AT" dirty="0"/>
              <a:t>Mob Analyse</a:t>
            </a:r>
          </a:p>
          <a:p>
            <a:pPr marL="514350" indent="-514350">
              <a:buFont typeface="+mj-lt"/>
              <a:buAutoNum type="arabicPeriod"/>
            </a:pPr>
            <a:r>
              <a:rPr lang="de-AT" dirty="0"/>
              <a:t>Kleines Dojo im Pairing für Fix</a:t>
            </a:r>
          </a:p>
          <a:p>
            <a:endParaRPr lang="de-AT" dirty="0"/>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395" y="2340995"/>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7917662" y="2380554"/>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430083" y="3100158"/>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26"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80">
                                          <p:stCondLst>
                                            <p:cond delay="0"/>
                                          </p:stCondLst>
                                        </p:cTn>
                                        <p:tgtEl>
                                          <p:spTgt spid="8"/>
                                        </p:tgtEl>
                                      </p:cBhvr>
                                    </p:animEffect>
                                    <p:anim calcmode="lin" valueType="num">
                                      <p:cBhvr>
                                        <p:cTn id="3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9" dur="26">
                                          <p:stCondLst>
                                            <p:cond delay="650"/>
                                          </p:stCondLst>
                                        </p:cTn>
                                        <p:tgtEl>
                                          <p:spTgt spid="8"/>
                                        </p:tgtEl>
                                      </p:cBhvr>
                                      <p:to x="100000" y="60000"/>
                                    </p:animScale>
                                    <p:animScale>
                                      <p:cBhvr>
                                        <p:cTn id="40" dur="166" decel="50000">
                                          <p:stCondLst>
                                            <p:cond delay="676"/>
                                          </p:stCondLst>
                                        </p:cTn>
                                        <p:tgtEl>
                                          <p:spTgt spid="8"/>
                                        </p:tgtEl>
                                      </p:cBhvr>
                                      <p:to x="100000" y="100000"/>
                                    </p:animScale>
                                    <p:animScale>
                                      <p:cBhvr>
                                        <p:cTn id="41" dur="26">
                                          <p:stCondLst>
                                            <p:cond delay="1312"/>
                                          </p:stCondLst>
                                        </p:cTn>
                                        <p:tgtEl>
                                          <p:spTgt spid="8"/>
                                        </p:tgtEl>
                                      </p:cBhvr>
                                      <p:to x="100000" y="80000"/>
                                    </p:animScale>
                                    <p:animScale>
                                      <p:cBhvr>
                                        <p:cTn id="42" dur="166" decel="50000">
                                          <p:stCondLst>
                                            <p:cond delay="1338"/>
                                          </p:stCondLst>
                                        </p:cTn>
                                        <p:tgtEl>
                                          <p:spTgt spid="8"/>
                                        </p:tgtEl>
                                      </p:cBhvr>
                                      <p:to x="100000" y="100000"/>
                                    </p:animScale>
                                    <p:animScale>
                                      <p:cBhvr>
                                        <p:cTn id="43" dur="26">
                                          <p:stCondLst>
                                            <p:cond delay="1642"/>
                                          </p:stCondLst>
                                        </p:cTn>
                                        <p:tgtEl>
                                          <p:spTgt spid="8"/>
                                        </p:tgtEl>
                                      </p:cBhvr>
                                      <p:to x="100000" y="90000"/>
                                    </p:animScale>
                                    <p:animScale>
                                      <p:cBhvr>
                                        <p:cTn id="44" dur="166" decel="50000">
                                          <p:stCondLst>
                                            <p:cond delay="1668"/>
                                          </p:stCondLst>
                                        </p:cTn>
                                        <p:tgtEl>
                                          <p:spTgt spid="8"/>
                                        </p:tgtEl>
                                      </p:cBhvr>
                                      <p:to x="100000" y="100000"/>
                                    </p:animScale>
                                    <p:animScale>
                                      <p:cBhvr>
                                        <p:cTn id="45" dur="26">
                                          <p:stCondLst>
                                            <p:cond delay="1808"/>
                                          </p:stCondLst>
                                        </p:cTn>
                                        <p:tgtEl>
                                          <p:spTgt spid="8"/>
                                        </p:tgtEl>
                                      </p:cBhvr>
                                      <p:to x="100000" y="95000"/>
                                    </p:animScale>
                                    <p:animScale>
                                      <p:cBhvr>
                                        <p:cTn id="46" dur="166" decel="50000">
                                          <p:stCondLst>
                                            <p:cond delay="1834"/>
                                          </p:stCondLst>
                                        </p:cTn>
                                        <p:tgtEl>
                                          <p:spTgt spid="8"/>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80">
                                          <p:stCondLst>
                                            <p:cond delay="0"/>
                                          </p:stCondLst>
                                        </p:cTn>
                                        <p:tgtEl>
                                          <p:spTgt spid="5"/>
                                        </p:tgtEl>
                                      </p:cBhvr>
                                    </p:animEffect>
                                    <p:anim calcmode="lin" valueType="num">
                                      <p:cBhvr>
                                        <p:cTn id="5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5" dur="26">
                                          <p:stCondLst>
                                            <p:cond delay="650"/>
                                          </p:stCondLst>
                                        </p:cTn>
                                        <p:tgtEl>
                                          <p:spTgt spid="5"/>
                                        </p:tgtEl>
                                      </p:cBhvr>
                                      <p:to x="100000" y="60000"/>
                                    </p:animScale>
                                    <p:animScale>
                                      <p:cBhvr>
                                        <p:cTn id="56" dur="166" decel="50000">
                                          <p:stCondLst>
                                            <p:cond delay="676"/>
                                          </p:stCondLst>
                                        </p:cTn>
                                        <p:tgtEl>
                                          <p:spTgt spid="5"/>
                                        </p:tgtEl>
                                      </p:cBhvr>
                                      <p:to x="100000" y="100000"/>
                                    </p:animScale>
                                    <p:animScale>
                                      <p:cBhvr>
                                        <p:cTn id="57" dur="26">
                                          <p:stCondLst>
                                            <p:cond delay="1312"/>
                                          </p:stCondLst>
                                        </p:cTn>
                                        <p:tgtEl>
                                          <p:spTgt spid="5"/>
                                        </p:tgtEl>
                                      </p:cBhvr>
                                      <p:to x="100000" y="80000"/>
                                    </p:animScale>
                                    <p:animScale>
                                      <p:cBhvr>
                                        <p:cTn id="58" dur="166" decel="50000">
                                          <p:stCondLst>
                                            <p:cond delay="1338"/>
                                          </p:stCondLst>
                                        </p:cTn>
                                        <p:tgtEl>
                                          <p:spTgt spid="5"/>
                                        </p:tgtEl>
                                      </p:cBhvr>
                                      <p:to x="100000" y="100000"/>
                                    </p:animScale>
                                    <p:animScale>
                                      <p:cBhvr>
                                        <p:cTn id="59" dur="26">
                                          <p:stCondLst>
                                            <p:cond delay="1642"/>
                                          </p:stCondLst>
                                        </p:cTn>
                                        <p:tgtEl>
                                          <p:spTgt spid="5"/>
                                        </p:tgtEl>
                                      </p:cBhvr>
                                      <p:to x="100000" y="90000"/>
                                    </p:animScale>
                                    <p:animScale>
                                      <p:cBhvr>
                                        <p:cTn id="60" dur="166" decel="50000">
                                          <p:stCondLst>
                                            <p:cond delay="1668"/>
                                          </p:stCondLst>
                                        </p:cTn>
                                        <p:tgtEl>
                                          <p:spTgt spid="5"/>
                                        </p:tgtEl>
                                      </p:cBhvr>
                                      <p:to x="100000" y="100000"/>
                                    </p:animScale>
                                    <p:animScale>
                                      <p:cBhvr>
                                        <p:cTn id="61" dur="26">
                                          <p:stCondLst>
                                            <p:cond delay="1808"/>
                                          </p:stCondLst>
                                        </p:cTn>
                                        <p:tgtEl>
                                          <p:spTgt spid="5"/>
                                        </p:tgtEl>
                                      </p:cBhvr>
                                      <p:to x="100000" y="95000"/>
                                    </p:animScale>
                                    <p:animScale>
                                      <p:cBhvr>
                                        <p:cTn id="62"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Methode</a:t>
            </a:r>
            <a:r>
              <a:rPr lang="en-GB" dirty="0"/>
              <a:t> </a:t>
            </a:r>
            <a:r>
              <a:rPr lang="en-GB" dirty="0" err="1"/>
              <a:t>validiert</a:t>
            </a:r>
            <a:r>
              <a:rPr lang="en-GB" dirty="0"/>
              <a:t> </a:t>
            </a:r>
            <a:r>
              <a:rPr lang="en-GB" dirty="0" err="1"/>
              <a:t>Zertifikate</a:t>
            </a:r>
            <a:r>
              <a:rPr lang="en-GB" dirty="0"/>
              <a:t> auf </a:t>
            </a:r>
            <a:r>
              <a:rPr lang="en-GB" dirty="0" err="1"/>
              <a:t>Gültigkeitszeitraum</a:t>
            </a:r>
            <a:endParaRPr lang="en-GB" dirty="0"/>
          </a:p>
          <a:p>
            <a:r>
              <a:rPr lang="en-GB" dirty="0" err="1"/>
              <a:t>Markiert</a:t>
            </a:r>
            <a:r>
              <a:rPr lang="en-GB" dirty="0"/>
              <a:t> </a:t>
            </a:r>
            <a:r>
              <a:rPr lang="en-GB" dirty="0" err="1"/>
              <a:t>teilweise</a:t>
            </a:r>
            <a:r>
              <a:rPr lang="en-GB" dirty="0"/>
              <a:t> </a:t>
            </a:r>
            <a:r>
              <a:rPr lang="en-GB" dirty="0" err="1"/>
              <a:t>gültige</a:t>
            </a:r>
            <a:r>
              <a:rPr lang="en-GB" dirty="0"/>
              <a:t> </a:t>
            </a:r>
            <a:r>
              <a:rPr lang="en-GB" dirty="0" err="1"/>
              <a:t>Zertifikate</a:t>
            </a:r>
            <a:r>
              <a:rPr lang="en-GB" dirty="0"/>
              <a:t> </a:t>
            </a:r>
            <a:r>
              <a:rPr lang="en-GB" dirty="0" err="1"/>
              <a:t>als</a:t>
            </a:r>
            <a:r>
              <a:rPr lang="en-GB" dirty="0"/>
              <a:t> </a:t>
            </a:r>
            <a:r>
              <a:rPr lang="en-GB" dirty="0" err="1"/>
              <a:t>ungültig</a:t>
            </a:r>
            <a:endParaRPr lang="en-GB" dirty="0"/>
          </a:p>
          <a:p>
            <a:r>
              <a:rPr lang="en-GB" dirty="0" err="1"/>
              <a:t>Fragen</a:t>
            </a:r>
            <a:r>
              <a:rPr lang="en-GB" dirty="0"/>
              <a:t>:</a:t>
            </a:r>
          </a:p>
          <a:p>
            <a:pPr lvl="1"/>
            <a:r>
              <a:rPr lang="en-GB" dirty="0" err="1"/>
              <a:t>Wodurch</a:t>
            </a:r>
            <a:r>
              <a:rPr lang="en-GB" dirty="0"/>
              <a:t> </a:t>
            </a:r>
            <a:r>
              <a:rPr lang="en-GB" dirty="0" err="1"/>
              <a:t>ist</a:t>
            </a:r>
            <a:r>
              <a:rPr lang="en-GB" dirty="0"/>
              <a:t> der </a:t>
            </a:r>
            <a:r>
              <a:rPr lang="en-GB" dirty="0" err="1"/>
              <a:t>Fehler</a:t>
            </a:r>
            <a:r>
              <a:rPr lang="en-GB" dirty="0"/>
              <a:t> </a:t>
            </a:r>
            <a:r>
              <a:rPr lang="en-GB" dirty="0" err="1"/>
              <a:t>aufgetreten</a:t>
            </a:r>
            <a:r>
              <a:rPr lang="en-GB" dirty="0"/>
              <a:t>?</a:t>
            </a:r>
          </a:p>
          <a:p>
            <a:pPr lvl="1"/>
            <a:r>
              <a:rPr lang="en-GB" dirty="0"/>
              <a:t>Wie </a:t>
            </a:r>
            <a:r>
              <a:rPr lang="en-GB" dirty="0" err="1"/>
              <a:t>hätte</a:t>
            </a:r>
            <a:r>
              <a:rPr lang="en-GB" dirty="0"/>
              <a:t> der </a:t>
            </a:r>
            <a:r>
              <a:rPr lang="en-GB" dirty="0" err="1"/>
              <a:t>Fehler</a:t>
            </a:r>
            <a:r>
              <a:rPr lang="en-GB" dirty="0"/>
              <a:t> </a:t>
            </a:r>
            <a:r>
              <a:rPr lang="en-GB" dirty="0" err="1"/>
              <a:t>früher</a:t>
            </a:r>
            <a:r>
              <a:rPr lang="en-GB" dirty="0"/>
              <a:t> </a:t>
            </a:r>
            <a:r>
              <a:rPr lang="en-GB" dirty="0" err="1"/>
              <a:t>gefunden</a:t>
            </a:r>
            <a:r>
              <a:rPr lang="en-GB" dirty="0"/>
              <a:t> warden </a:t>
            </a:r>
            <a:r>
              <a:rPr lang="en-GB" dirty="0" err="1"/>
              <a:t>können</a:t>
            </a:r>
            <a:r>
              <a:rPr lang="en-GB" dirty="0"/>
              <a:t>?</a:t>
            </a:r>
          </a:p>
          <a:p>
            <a:pPr lvl="1"/>
            <a:r>
              <a:rPr lang="en-GB" dirty="0"/>
              <a:t>Auf </a:t>
            </a:r>
            <a:r>
              <a:rPr lang="en-GB" dirty="0" err="1"/>
              <a:t>welche</a:t>
            </a:r>
            <a:r>
              <a:rPr lang="en-GB" dirty="0"/>
              <a:t> </a:t>
            </a:r>
            <a:r>
              <a:rPr lang="en-GB" dirty="0" err="1"/>
              <a:t>Arten</a:t>
            </a:r>
            <a:r>
              <a:rPr lang="en-GB" dirty="0"/>
              <a:t> </a:t>
            </a:r>
            <a:r>
              <a:rPr lang="en-GB" dirty="0" err="1"/>
              <a:t>könnten</a:t>
            </a:r>
            <a:r>
              <a:rPr lang="en-GB" dirty="0"/>
              <a:t> </a:t>
            </a:r>
            <a:r>
              <a:rPr lang="en-GB" dirty="0" err="1"/>
              <a:t>wir</a:t>
            </a:r>
            <a:r>
              <a:rPr lang="en-GB" dirty="0"/>
              <a:t> den </a:t>
            </a:r>
            <a:r>
              <a:rPr lang="en-GB" dirty="0" err="1"/>
              <a:t>Fehler</a:t>
            </a:r>
            <a:r>
              <a:rPr lang="en-GB" dirty="0"/>
              <a:t> </a:t>
            </a:r>
            <a:r>
              <a:rPr lang="en-GB" dirty="0" err="1"/>
              <a:t>lösen</a:t>
            </a:r>
            <a:r>
              <a:rPr lang="en-GB" dirty="0"/>
              <a:t>?</a:t>
            </a:r>
          </a:p>
          <a:p>
            <a:pPr lvl="2"/>
            <a:r>
              <a:rPr lang="en-GB" dirty="0"/>
              <a:t>Was für </a:t>
            </a:r>
            <a:r>
              <a:rPr lang="en-GB" dirty="0" err="1"/>
              <a:t>Folgen</a:t>
            </a:r>
            <a:r>
              <a:rPr lang="en-GB" dirty="0"/>
              <a:t> </a:t>
            </a:r>
            <a:r>
              <a:rPr lang="en-GB" dirty="0" err="1"/>
              <a:t>hätten</a:t>
            </a:r>
            <a:r>
              <a:rPr lang="en-GB" dirty="0"/>
              <a:t> die </a:t>
            </a:r>
            <a:r>
              <a:rPr lang="en-GB" dirty="0" err="1"/>
              <a:t>verschiedenen</a:t>
            </a:r>
            <a:r>
              <a:rPr lang="en-GB" dirty="0"/>
              <a:t> </a:t>
            </a:r>
            <a:r>
              <a:rPr lang="en-GB" dirty="0" err="1"/>
              <a:t>Lösungen</a:t>
            </a:r>
            <a:r>
              <a:rPr lang="en-GB" dirty="0"/>
              <a:t>?</a:t>
            </a:r>
          </a:p>
          <a:p>
            <a:pPr lvl="1"/>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222747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57377-0BAD-4BC7-B218-48B9490ED99C}"/>
              </a:ext>
            </a:extLst>
          </p:cNvPr>
          <p:cNvPicPr>
            <a:picLocks noChangeAspect="1"/>
          </p:cNvPicPr>
          <p:nvPr/>
        </p:nvPicPr>
        <p:blipFill>
          <a:blip r:embed="rId2"/>
          <a:stretch>
            <a:fillRect/>
          </a:stretch>
        </p:blipFill>
        <p:spPr>
          <a:xfrm>
            <a:off x="3622221" y="0"/>
            <a:ext cx="4947557" cy="6858000"/>
          </a:xfrm>
          <a:prstGeom prst="rect">
            <a:avLst/>
          </a:prstGeom>
        </p:spPr>
      </p:pic>
    </p:spTree>
    <p:extLst>
      <p:ext uri="{BB962C8B-B14F-4D97-AF65-F5344CB8AC3E}">
        <p14:creationId xmlns:p14="http://schemas.microsoft.com/office/powerpoint/2010/main" val="315784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marL="742950" lvl="1" indent="-285750">
              <a:buFont typeface="Arial" panose="020B0604020202020204" pitchFamily="34" charset="0"/>
              <a:buChar char="•"/>
            </a:pPr>
            <a:r>
              <a:rPr lang="en-GB" dirty="0"/>
              <a:t>Branch “Coding </a:t>
            </a:r>
            <a:r>
              <a:rPr lang="en-GB"/>
              <a:t>FehlersucheC_CS”</a:t>
            </a:r>
            <a:endParaRPr lang="en-AT" dirty="0"/>
          </a:p>
          <a:p>
            <a:pPr lvl="1"/>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E5771A-5809-48F4-B564-DB3921DC7456}"/>
              </a:ext>
            </a:extLst>
          </p:cNvPr>
          <p:cNvPicPr>
            <a:picLocks noChangeAspect="1"/>
          </p:cNvPicPr>
          <p:nvPr/>
        </p:nvPicPr>
        <p:blipFill>
          <a:blip r:embed="rId2"/>
          <a:stretch>
            <a:fillRect/>
          </a:stretch>
        </p:blipFill>
        <p:spPr>
          <a:xfrm>
            <a:off x="6558589" y="0"/>
            <a:ext cx="4529416" cy="6858000"/>
          </a:xfrm>
          <a:prstGeom prst="rect">
            <a:avLst/>
          </a:prstGeom>
        </p:spPr>
      </p:pic>
      <p:pic>
        <p:nvPicPr>
          <p:cNvPr id="3" name="Picture 2">
            <a:extLst>
              <a:ext uri="{FF2B5EF4-FFF2-40B4-BE49-F238E27FC236}">
                <a16:creationId xmlns:a16="http://schemas.microsoft.com/office/drawing/2014/main" id="{7D1DFDAC-891A-4A00-A1BD-05426D163862}"/>
              </a:ext>
            </a:extLst>
          </p:cNvPr>
          <p:cNvPicPr>
            <a:picLocks noChangeAspect="1"/>
          </p:cNvPicPr>
          <p:nvPr/>
        </p:nvPicPr>
        <p:blipFill>
          <a:blip r:embed="rId3"/>
          <a:stretch>
            <a:fillRect/>
          </a:stretch>
        </p:blipFill>
        <p:spPr>
          <a:xfrm>
            <a:off x="763326" y="0"/>
            <a:ext cx="4947557" cy="6858000"/>
          </a:xfrm>
          <a:prstGeom prst="rect">
            <a:avLst/>
          </a:prstGeom>
        </p:spPr>
      </p:pic>
    </p:spTree>
    <p:extLst>
      <p:ext uri="{BB962C8B-B14F-4D97-AF65-F5344CB8AC3E}">
        <p14:creationId xmlns:p14="http://schemas.microsoft.com/office/powerpoint/2010/main" val="393789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2A7A-93FD-42F8-92DD-89ACE1209D7A}"/>
              </a:ext>
            </a:extLst>
          </p:cNvPr>
          <p:cNvSpPr>
            <a:spLocks noGrp="1"/>
          </p:cNvSpPr>
          <p:nvPr>
            <p:ph type="title"/>
          </p:nvPr>
        </p:nvSpPr>
        <p:spPr/>
        <p:txBody>
          <a:bodyPr/>
          <a:lstStyle/>
          <a:p>
            <a:r>
              <a:rPr lang="en-GB" dirty="0"/>
              <a:t>Buch </a:t>
            </a:r>
            <a:r>
              <a:rPr lang="en-GB" dirty="0" err="1"/>
              <a:t>zum</a:t>
            </a:r>
            <a:r>
              <a:rPr lang="en-GB" dirty="0"/>
              <a:t> Thema</a:t>
            </a:r>
            <a:endParaRPr lang="en-AT" dirty="0"/>
          </a:p>
        </p:txBody>
      </p:sp>
      <p:sp>
        <p:nvSpPr>
          <p:cNvPr id="3" name="Content Placeholder 2">
            <a:extLst>
              <a:ext uri="{FF2B5EF4-FFF2-40B4-BE49-F238E27FC236}">
                <a16:creationId xmlns:a16="http://schemas.microsoft.com/office/drawing/2014/main" id="{CDA9318C-3233-4A49-A1C7-8B447293306E}"/>
              </a:ext>
            </a:extLst>
          </p:cNvPr>
          <p:cNvSpPr>
            <a:spLocks noGrp="1"/>
          </p:cNvSpPr>
          <p:nvPr>
            <p:ph type="body" sz="quarter" idx="13"/>
          </p:nvPr>
        </p:nvSpPr>
        <p:spPr/>
        <p:txBody>
          <a:bodyPr/>
          <a:lstStyle/>
          <a:p>
            <a:r>
              <a:rPr lang="en-GB" dirty="0"/>
              <a:t>Humans vs Computers</a:t>
            </a:r>
            <a:endParaRPr lang="en-AT" dirty="0"/>
          </a:p>
        </p:txBody>
      </p:sp>
      <p:pic>
        <p:nvPicPr>
          <p:cNvPr id="5" name="Picture 4">
            <a:extLst>
              <a:ext uri="{FF2B5EF4-FFF2-40B4-BE49-F238E27FC236}">
                <a16:creationId xmlns:a16="http://schemas.microsoft.com/office/drawing/2014/main" id="{41CEA48D-B10D-46EB-89D8-D1401DFF5684}"/>
              </a:ext>
            </a:extLst>
          </p:cNvPr>
          <p:cNvPicPr>
            <a:picLocks noChangeAspect="1"/>
          </p:cNvPicPr>
          <p:nvPr/>
        </p:nvPicPr>
        <p:blipFill>
          <a:blip r:embed="rId2"/>
          <a:stretch>
            <a:fillRect/>
          </a:stretch>
        </p:blipFill>
        <p:spPr>
          <a:xfrm>
            <a:off x="5755964" y="1346545"/>
            <a:ext cx="3263774" cy="4758856"/>
          </a:xfrm>
          <a:prstGeom prst="rect">
            <a:avLst/>
          </a:prstGeom>
        </p:spPr>
      </p:pic>
    </p:spTree>
    <p:extLst>
      <p:ext uri="{BB962C8B-B14F-4D97-AF65-F5344CB8AC3E}">
        <p14:creationId xmlns:p14="http://schemas.microsoft.com/office/powerpoint/2010/main" val="3243294617"/>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458</Words>
  <Application>Microsoft Office PowerPoint</Application>
  <PresentationFormat>Widescreen</PresentationFormat>
  <Paragraphs>81</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Segoe UI</vt:lpstr>
      <vt:lpstr>Segoe UI Light</vt:lpstr>
      <vt:lpstr>Segoe UI Semibold</vt:lpstr>
      <vt:lpstr>Source Sans Pro</vt:lpstr>
      <vt:lpstr>Content Slides</vt:lpstr>
      <vt:lpstr>Coding-Dojo 22.10.2021</vt:lpstr>
      <vt:lpstr>Was ist ein Coding Dojo?</vt:lpstr>
      <vt:lpstr>PowerPoint Presentation</vt:lpstr>
      <vt:lpstr>Ablauf und Regeln</vt:lpstr>
      <vt:lpstr>Die Aufgabe</vt:lpstr>
      <vt:lpstr>PowerPoint Presentation</vt:lpstr>
      <vt:lpstr>Setup</vt:lpstr>
      <vt:lpstr>PowerPoint Presentation</vt:lpstr>
      <vt:lpstr>Buch zum Thema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117</cp:revision>
  <dcterms:created xsi:type="dcterms:W3CDTF">2013-12-13T09:06:46Z</dcterms:created>
  <dcterms:modified xsi:type="dcterms:W3CDTF">2022-01-07T12:32:28Z</dcterms:modified>
</cp:coreProperties>
</file>