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69" r:id="rId3"/>
    <p:sldMasterId id="2147483684" r:id="rId4"/>
  </p:sldMasterIdLst>
  <p:notesMasterIdLst>
    <p:notesMasterId r:id="rId17"/>
  </p:notesMasterIdLst>
  <p:sldIdLst>
    <p:sldId id="270" r:id="rId5"/>
    <p:sldId id="286" r:id="rId6"/>
    <p:sldId id="279" r:id="rId7"/>
    <p:sldId id="257" r:id="rId8"/>
    <p:sldId id="287" r:id="rId9"/>
    <p:sldId id="288" r:id="rId10"/>
    <p:sldId id="289" r:id="rId11"/>
    <p:sldId id="290" r:id="rId12"/>
    <p:sldId id="282" r:id="rId13"/>
    <p:sldId id="293" r:id="rId14"/>
    <p:sldId id="291" r:id="rId15"/>
    <p:sldId id="292" r:id="rId16"/>
  </p:sldIdLst>
  <p:sldSz cx="12192000" cy="6858000"/>
  <p:notesSz cx="6858000" cy="9144000"/>
  <p:defaultTextStyle>
    <a:defPPr>
      <a:defRPr lang="de-DE"/>
    </a:defPPr>
    <a:lvl1pPr marL="0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1pPr>
    <a:lvl2pPr marL="414223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2pPr>
    <a:lvl3pPr marL="828446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3pPr>
    <a:lvl4pPr marL="1242670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4pPr>
    <a:lvl5pPr marL="1656893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5pPr>
    <a:lvl6pPr marL="2071116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6pPr>
    <a:lvl7pPr marL="2485339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7pPr>
    <a:lvl8pPr marL="2899562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8pPr>
    <a:lvl9pPr marL="3313786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5" autoAdjust="0"/>
    <p:restoredTop sz="75392" autoAdjust="0"/>
  </p:normalViewPr>
  <p:slideViewPr>
    <p:cSldViewPr snapToGrid="0">
      <p:cViewPr varScale="1">
        <p:scale>
          <a:sx n="120" d="100"/>
          <a:sy n="120" d="100"/>
        </p:scale>
        <p:origin x="14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C01F7-036F-4DDB-91D3-72DE411FB950}" type="datetimeFigureOut">
              <a:rPr lang="de-AT" smtClean="0"/>
              <a:t>29.09.2023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DE6FD-D7F2-49F0-A0DD-6365E6F7E0B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476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Wie kam es dazu? XP</a:t>
            </a:r>
            <a:r>
              <a:rPr lang="de-AT" baseline="0" dirty="0"/>
              <a:t> und </a:t>
            </a:r>
            <a:r>
              <a:rPr lang="de-AT" dirty="0"/>
              <a:t>Emily Bache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DE6FD-D7F2-49F0-A0DD-6365E6F7E0B0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713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E6FD-D7F2-49F0-A0DD-6365E6F7E0B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599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Stop</a:t>
            </a:r>
            <a:r>
              <a:rPr lang="de-AT" dirty="0"/>
              <a:t> </a:t>
            </a:r>
            <a:r>
              <a:rPr lang="de-AT" dirty="0" err="1"/>
              <a:t>here</a:t>
            </a:r>
            <a:r>
              <a:rPr lang="de-AT" dirty="0"/>
              <a:t>… </a:t>
            </a:r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testcase</a:t>
            </a:r>
            <a:r>
              <a:rPr lang="de-AT" dirty="0"/>
              <a:t> and </a:t>
            </a:r>
            <a:r>
              <a:rPr lang="de-AT" dirty="0" err="1"/>
              <a:t>realize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assertions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cumbersome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E6FD-D7F2-49F0-A0DD-6365E6F7E0B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1922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Visuell</a:t>
            </a:r>
            <a:r>
              <a:rPr lang="en-GB" dirty="0"/>
              <a:t> schnell </a:t>
            </a:r>
            <a:r>
              <a:rPr lang="en-GB" dirty="0" err="1"/>
              <a:t>erfassbar</a:t>
            </a:r>
            <a:endParaRPr lang="en-GB" dirty="0"/>
          </a:p>
          <a:p>
            <a:r>
              <a:rPr lang="en-GB" dirty="0"/>
              <a:t>Test Code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einfacher</a:t>
            </a:r>
            <a:r>
              <a:rPr lang="en-GB" dirty="0"/>
              <a:t> sein</a:t>
            </a:r>
          </a:p>
          <a:p>
            <a:r>
              <a:rPr lang="en-GB" dirty="0"/>
              <a:t>Ideal für Legacy Code</a:t>
            </a:r>
          </a:p>
          <a:p>
            <a:pPr lvl="1"/>
            <a:r>
              <a:rPr lang="en-GB" dirty="0"/>
              <a:t>Legacy Code </a:t>
            </a:r>
            <a:r>
              <a:rPr lang="en-GB" dirty="0" err="1"/>
              <a:t>ist</a:t>
            </a:r>
            <a:r>
              <a:rPr lang="en-GB" dirty="0"/>
              <a:t> “</a:t>
            </a:r>
            <a:r>
              <a:rPr lang="en-GB" dirty="0" err="1"/>
              <a:t>Goldenes</a:t>
            </a:r>
            <a:r>
              <a:rPr lang="en-GB" dirty="0"/>
              <a:t> Muster”</a:t>
            </a: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E6FD-D7F2-49F0-A0DD-6365E6F7E0B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1466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Visuell</a:t>
            </a:r>
            <a:r>
              <a:rPr lang="en-GB" dirty="0"/>
              <a:t> schnell </a:t>
            </a:r>
            <a:r>
              <a:rPr lang="en-GB" dirty="0" err="1"/>
              <a:t>erfassbar</a:t>
            </a:r>
            <a:endParaRPr lang="en-GB" dirty="0"/>
          </a:p>
          <a:p>
            <a:r>
              <a:rPr lang="en-GB" dirty="0"/>
              <a:t>Test Code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einfacher</a:t>
            </a:r>
            <a:r>
              <a:rPr lang="en-GB" dirty="0"/>
              <a:t> sein</a:t>
            </a:r>
          </a:p>
          <a:p>
            <a:r>
              <a:rPr lang="en-GB" dirty="0"/>
              <a:t>Ideal für Legacy Code</a:t>
            </a:r>
          </a:p>
          <a:p>
            <a:pPr lvl="1"/>
            <a:r>
              <a:rPr lang="en-GB" dirty="0"/>
              <a:t>Legacy Code </a:t>
            </a:r>
            <a:r>
              <a:rPr lang="en-GB" dirty="0" err="1"/>
              <a:t>ist</a:t>
            </a:r>
            <a:r>
              <a:rPr lang="en-GB" dirty="0"/>
              <a:t> “</a:t>
            </a:r>
            <a:r>
              <a:rPr lang="en-GB" dirty="0" err="1"/>
              <a:t>Goldenes</a:t>
            </a:r>
            <a:r>
              <a:rPr lang="en-GB" dirty="0"/>
              <a:t> Muster”</a:t>
            </a: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E6FD-D7F2-49F0-A0DD-6365E6F7E0B0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137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PopUps</a:t>
            </a:r>
            <a:endParaRPr lang="en-GB" dirty="0"/>
          </a:p>
          <a:p>
            <a:r>
              <a:rPr lang="en-GB" dirty="0" err="1"/>
              <a:t>Falsches</a:t>
            </a:r>
            <a:r>
              <a:rPr lang="en-GB" dirty="0"/>
              <a:t> Approval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gefährlich</a:t>
            </a:r>
            <a:r>
              <a:rPr lang="en-GB" dirty="0"/>
              <a:t> sein</a:t>
            </a:r>
          </a:p>
          <a:p>
            <a:r>
              <a:rPr lang="en-GB" dirty="0" err="1"/>
              <a:t>Umbennungen</a:t>
            </a:r>
            <a:r>
              <a:rPr lang="en-GB" dirty="0"/>
              <a:t> der Tests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erkannt</a:t>
            </a:r>
            <a:endParaRPr lang="en-GB" dirty="0"/>
          </a:p>
          <a:p>
            <a:r>
              <a:rPr lang="en-GB" dirty="0" err="1"/>
              <a:t>Viele</a:t>
            </a:r>
            <a:r>
              <a:rPr lang="en-GB" dirty="0"/>
              <a:t> </a:t>
            </a:r>
            <a:r>
              <a:rPr lang="en-GB" dirty="0" err="1"/>
              <a:t>Dateien</a:t>
            </a:r>
            <a:endParaRPr lang="en-GB" dirty="0"/>
          </a:p>
          <a:p>
            <a:endParaRPr lang="en-AT" dirty="0"/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E6FD-D7F2-49F0-A0DD-6365E6F7E0B0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471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47279" y="1670745"/>
            <a:ext cx="2330003" cy="119669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691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de-AT" dirty="0"/>
              <a:t>Add Picture</a:t>
            </a:r>
          </a:p>
        </p:txBody>
      </p:sp>
      <p:sp>
        <p:nvSpPr>
          <p:cNvPr id="6" name="object 26"/>
          <p:cNvSpPr/>
          <p:nvPr/>
        </p:nvSpPr>
        <p:spPr>
          <a:xfrm>
            <a:off x="3327623" y="1670744"/>
            <a:ext cx="882884" cy="69576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5C9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2175" baseline="-25000" dirty="0">
              <a:latin typeface="Segoe UI" panose="020B0502040204020203" pitchFamily="34" charset="0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179811" y="2478299"/>
            <a:ext cx="8571639" cy="552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91" cap="none" baseline="0">
                <a:solidFill>
                  <a:srgbClr val="005C9C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de-AT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3179815" y="6420686"/>
            <a:ext cx="7386587" cy="256335"/>
          </a:xfrm>
          <a:prstGeom prst="rect">
            <a:avLst/>
          </a:prstGeom>
        </p:spPr>
        <p:txBody>
          <a:bodyPr/>
          <a:lstStyle>
            <a:lvl1pPr marL="0" marR="0" indent="0" algn="r" defTabSz="1104592" rtl="0" eaLnBrk="1" fontAlgn="auto" latinLnBrk="0" hangingPunct="1">
              <a:lnSpc>
                <a:spcPct val="90000"/>
              </a:lnSpc>
              <a:spcBef>
                <a:spcPts val="120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60"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  <a:lvl2pPr>
              <a:defRPr sz="967" baseline="0">
                <a:solidFill>
                  <a:schemeClr val="bg1"/>
                </a:solidFill>
                <a:latin typeface="Source Sans Pro" panose="020B0503030403020204" pitchFamily="34" charset="0"/>
              </a:defRPr>
            </a:lvl2pPr>
            <a:lvl3pPr>
              <a:defRPr sz="967" baseline="0">
                <a:solidFill>
                  <a:schemeClr val="bg1"/>
                </a:solidFill>
                <a:latin typeface="Source Sans Pro" panose="020B0503030403020204" pitchFamily="34" charset="0"/>
              </a:defRPr>
            </a:lvl3pPr>
            <a:lvl4pPr>
              <a:defRPr sz="967" baseline="0">
                <a:solidFill>
                  <a:schemeClr val="bg1"/>
                </a:solidFill>
                <a:latin typeface="Source Sans Pro" panose="020B0503030403020204" pitchFamily="34" charset="0"/>
              </a:defRPr>
            </a:lvl4pPr>
            <a:lvl5pPr>
              <a:defRPr sz="967" baseline="0">
                <a:solidFill>
                  <a:schemeClr val="bg1"/>
                </a:solidFill>
                <a:latin typeface="Source Sans Pro" panose="020B0503030403020204" pitchFamily="34" charset="0"/>
              </a:defRPr>
            </a:lvl5pPr>
          </a:lstStyle>
          <a:p>
            <a:r>
              <a:rPr lang="de-AT" dirty="0"/>
              <a:t>First </a:t>
            </a:r>
            <a:r>
              <a:rPr lang="de-AT" dirty="0" err="1"/>
              <a:t>slide</a:t>
            </a:r>
            <a:r>
              <a:rPr lang="de-AT" dirty="0"/>
              <a:t> </a:t>
            </a:r>
            <a:r>
              <a:rPr lang="de-AT" dirty="0" err="1"/>
              <a:t>footer</a:t>
            </a:r>
            <a:endParaRPr lang="de-AT" dirty="0"/>
          </a:p>
        </p:txBody>
      </p:sp>
      <p:sp>
        <p:nvSpPr>
          <p:cNvPr id="12" name="Textfeld 11"/>
          <p:cNvSpPr txBox="1"/>
          <p:nvPr/>
        </p:nvSpPr>
        <p:spPr>
          <a:xfrm>
            <a:off x="10566400" y="6375400"/>
            <a:ext cx="1320800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160" dirty="0">
                <a:solidFill>
                  <a:srgbClr val="005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www.techtalk.at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179810" y="1820571"/>
            <a:ext cx="8571639" cy="6577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27" b="1" i="0">
                <a:solidFill>
                  <a:srgbClr val="005C9C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3BD6783-D872-7B40-9671-010F10870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79812" y="3801050"/>
            <a:ext cx="8571640" cy="364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91" b="1" i="0">
                <a:solidFill>
                  <a:srgbClr val="162E4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Presenter Name </a:t>
            </a:r>
            <a:endParaRPr lang="de-AT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3C66E18-31DC-DC45-B29D-7B0CB57723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79813" y="4077208"/>
            <a:ext cx="8571635" cy="340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33" b="0" i="0">
                <a:solidFill>
                  <a:srgbClr val="162E4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Presenter Info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8247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 lines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>
            <a:extLst>
              <a:ext uri="{FF2B5EF4-FFF2-40B4-BE49-F238E27FC236}">
                <a16:creationId xmlns:a16="http://schemas.microsoft.com/office/drawing/2014/main" id="{4EE34BCF-7E8D-324E-9DB7-1EE0FDD4EE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565" y="2246943"/>
            <a:ext cx="10346647" cy="4158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893" b="0" i="0" baseline="0">
                <a:latin typeface="Source Sans Pro" panose="020B0503030403020204" pitchFamily="34" charset="77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defRPr b="0" i="0">
                <a:latin typeface="Source Sans Pro" panose="020B0503030403020204" pitchFamily="34" charset="77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893" b="0" i="0">
                <a:solidFill>
                  <a:srgbClr val="5D7388"/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3pPr>
            <a:lvl4pPr marL="2114078" indent="-457189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4pPr>
            <a:lvl5pPr marL="2485333" indent="-276148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893" b="0" i="0" baseline="0">
                <a:latin typeface="Source Sans Pro" panose="020B0503030403020204" pitchFamily="34" charset="77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129C5EE7-504C-044F-8EB1-2B5B2AE6D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1"/>
            <a:ext cx="10346647" cy="112765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61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6979FFB4-D87D-BD49-9E53-7BAB5F943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10347001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194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2 li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178F60-5D59-3E4B-81F2-551C00BF7F54}"/>
              </a:ext>
            </a:extLst>
          </p:cNvPr>
          <p:cNvSpPr/>
          <p:nvPr userDrawn="1"/>
        </p:nvSpPr>
        <p:spPr>
          <a:xfrm>
            <a:off x="9840416" y="164638"/>
            <a:ext cx="1632181" cy="768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175"/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26B646F1-418C-FB4B-9FAD-FA4AE41493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1"/>
            <a:ext cx="10346647" cy="112765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796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76EFD1F-1ED3-7C4B-9CE9-7093E4863B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4736" y="0"/>
            <a:ext cx="5615947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991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cubicBezTo>
                  <a:pt x="9997" y="3333"/>
                  <a:pt x="9994" y="6667"/>
                  <a:pt x="9991" y="10000"/>
                </a:cubicBezTo>
                <a:lnTo>
                  <a:pt x="0" y="100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7F97549-F297-8A4C-9404-DDD1108A4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6026521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C83B0D88-86EC-6048-8B9A-CEA9C02C05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20" y="1736958"/>
            <a:ext cx="5615947" cy="46683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lnSpc>
                <a:spcPct val="100000"/>
              </a:lnSpc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algn="l">
              <a:lnSpc>
                <a:spcPct val="100000"/>
              </a:lnSpc>
              <a:defRPr sz="2893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2114078" indent="-457189" algn="l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485333" indent="-276148" algn="l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587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 lines)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2">
            <a:extLst>
              <a:ext uri="{FF2B5EF4-FFF2-40B4-BE49-F238E27FC236}">
                <a16:creationId xmlns:a16="http://schemas.microsoft.com/office/drawing/2014/main" id="{801121CE-60BE-2E44-84F3-727745FDB1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1"/>
            <a:ext cx="5834500" cy="112765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6C3C8B-45D6-594A-A137-0E573A2D7B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565" y="2246943"/>
            <a:ext cx="5615948" cy="4158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893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2114078" indent="-457189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485333" indent="-276148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3672421-EBD2-6448-A92D-B33FC8AD8E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4736" y="0"/>
            <a:ext cx="5615947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991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cubicBezTo>
                  <a:pt x="9997" y="3333"/>
                  <a:pt x="9994" y="6667"/>
                  <a:pt x="9991" y="10000"/>
                </a:cubicBezTo>
                <a:lnTo>
                  <a:pt x="0" y="100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682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Continuous Text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4A17330-FB5B-ED40-AF17-EA0C78CEB6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5" y="1736958"/>
            <a:ext cx="5834145" cy="11465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93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b="0" i="0">
                <a:latin typeface="Source Sans Pro" panose="020B0503030403020204" pitchFamily="34" charset="77"/>
                <a:cs typeface="Segoe UI" panose="020B0502040204020203" pitchFamily="34" charset="0"/>
              </a:defRPr>
            </a:lvl2pPr>
            <a:lvl3pPr>
              <a:defRPr sz="2893" b="0" i="0">
                <a:solidFill>
                  <a:srgbClr val="5D7388"/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3pPr>
            <a:lvl4pPr marL="2114078" indent="-457189"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4pPr>
            <a:lvl5pPr marL="2485333" indent="-276148">
              <a:buSzPct val="70000"/>
              <a:buFont typeface="Segoe UI" panose="020B0502040204020203" pitchFamily="34" charset="0"/>
              <a:buChar char="›"/>
              <a:defRPr sz="2893" b="0" i="0" baseline="0">
                <a:latin typeface="Source Sans Pro" panose="020B0503030403020204" pitchFamily="34" charset="77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 err="1"/>
              <a:t>Continuous</a:t>
            </a:r>
            <a:r>
              <a:rPr lang="de-DE" dirty="0"/>
              <a:t> Text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928DC76D-6529-174D-81A9-604189C969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919" y="3254359"/>
            <a:ext cx="5833791" cy="31509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defRPr sz="2893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893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2114078" indent="-457189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485333" indent="-276148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6AA29DC0-16A9-6247-B86F-6E0E45370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5834500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A26959F-C1FE-624F-9FB7-F923B462F3C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24736" y="0"/>
            <a:ext cx="5615947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991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cubicBezTo>
                  <a:pt x="9997" y="3333"/>
                  <a:pt x="9994" y="6667"/>
                  <a:pt x="9991" y="10000"/>
                </a:cubicBezTo>
                <a:lnTo>
                  <a:pt x="0" y="100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34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Bulletpoints + Image Right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CE5F5937-5AD8-854C-B6C0-34381DD643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56107" y="1270076"/>
            <a:ext cx="4695627" cy="51352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A98623BC-28BB-0D4D-8F09-1C936CB7BB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5834500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6221C886-F0AB-6D4A-9189-38F0034959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20" y="1736958"/>
            <a:ext cx="5834145" cy="46683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lnSpc>
                <a:spcPct val="100000"/>
              </a:lnSpc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algn="l">
              <a:lnSpc>
                <a:spcPct val="100000"/>
              </a:lnSpc>
              <a:defRPr sz="2893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2114078" indent="-457189" algn="l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485333" indent="-276148" algn="l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9430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Continuous Text + ulletpoints + Image Right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713668B4-208C-5644-9F27-46DF8941D55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56107" y="1270075"/>
            <a:ext cx="4695627" cy="51352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1667D7D6-233B-DC41-8E14-CEC143F0B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5834500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508F9553-99CF-BA41-B303-5D3C14D515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5" y="1736958"/>
            <a:ext cx="5834145" cy="11465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93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b="0" i="0">
                <a:latin typeface="Source Sans Pro" panose="020B0503030403020204" pitchFamily="34" charset="77"/>
                <a:cs typeface="Segoe UI" panose="020B0502040204020203" pitchFamily="34" charset="0"/>
              </a:defRPr>
            </a:lvl2pPr>
            <a:lvl3pPr>
              <a:defRPr sz="2893" b="0" i="0">
                <a:solidFill>
                  <a:srgbClr val="5D7388"/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3pPr>
            <a:lvl4pPr marL="2114078" indent="-457189"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77"/>
                <a:cs typeface="Segoe UI" panose="020B0502040204020203" pitchFamily="34" charset="0"/>
              </a:defRPr>
            </a:lvl4pPr>
            <a:lvl5pPr marL="2485333" indent="-276148">
              <a:buSzPct val="70000"/>
              <a:buFont typeface="Segoe UI" panose="020B0502040204020203" pitchFamily="34" charset="0"/>
              <a:buChar char="›"/>
              <a:defRPr sz="2893" b="0" i="0" baseline="0">
                <a:latin typeface="Source Sans Pro" panose="020B0503030403020204" pitchFamily="34" charset="77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 err="1"/>
              <a:t>Continuous</a:t>
            </a:r>
            <a:r>
              <a:rPr lang="de-DE" dirty="0"/>
              <a:t> Text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E23813F-31D8-A140-9D3C-3543A90FD7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919" y="3254359"/>
            <a:ext cx="5833791" cy="31509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defRPr sz="2893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893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2114078" indent="-457189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485333" indent="-276148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87376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7564" y="1796819"/>
            <a:ext cx="10347001" cy="46085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8D2C3D46-FA0A-9546-B22D-A3185B97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10347001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1581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4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179813" y="3011907"/>
            <a:ext cx="8571635" cy="518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91" cap="none" baseline="0">
                <a:solidFill>
                  <a:srgbClr val="0067AC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de-AT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3179815" y="6420686"/>
            <a:ext cx="7386587" cy="256335"/>
          </a:xfrm>
          <a:prstGeom prst="rect">
            <a:avLst/>
          </a:prstGeom>
        </p:spPr>
        <p:txBody>
          <a:bodyPr/>
          <a:lstStyle>
            <a:lvl1pPr marL="0" marR="0" indent="0" algn="r" defTabSz="1104592" rtl="0" eaLnBrk="1" fontAlgn="auto" latinLnBrk="0" hangingPunct="1">
              <a:lnSpc>
                <a:spcPct val="90000"/>
              </a:lnSpc>
              <a:spcBef>
                <a:spcPts val="120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60"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  <a:lvl2pPr>
              <a:defRPr sz="967" baseline="0">
                <a:solidFill>
                  <a:schemeClr val="bg1"/>
                </a:solidFill>
                <a:latin typeface="Source Sans Pro" panose="020B0503030403020204" pitchFamily="34" charset="0"/>
              </a:defRPr>
            </a:lvl2pPr>
            <a:lvl3pPr>
              <a:defRPr sz="967" baseline="0">
                <a:solidFill>
                  <a:schemeClr val="bg1"/>
                </a:solidFill>
                <a:latin typeface="Source Sans Pro" panose="020B0503030403020204" pitchFamily="34" charset="0"/>
              </a:defRPr>
            </a:lvl3pPr>
            <a:lvl4pPr>
              <a:defRPr sz="967" baseline="0">
                <a:solidFill>
                  <a:schemeClr val="bg1"/>
                </a:solidFill>
                <a:latin typeface="Source Sans Pro" panose="020B0503030403020204" pitchFamily="34" charset="0"/>
              </a:defRPr>
            </a:lvl4pPr>
            <a:lvl5pPr>
              <a:defRPr sz="967" baseline="0">
                <a:solidFill>
                  <a:schemeClr val="bg1"/>
                </a:solidFill>
                <a:latin typeface="Source Sans Pro" panose="020B0503030403020204" pitchFamily="34" charset="0"/>
              </a:defRPr>
            </a:lvl5pPr>
          </a:lstStyle>
          <a:p>
            <a:r>
              <a:rPr lang="de-AT" dirty="0"/>
              <a:t>First </a:t>
            </a:r>
            <a:r>
              <a:rPr lang="de-AT" dirty="0" err="1"/>
              <a:t>slide</a:t>
            </a:r>
            <a:r>
              <a:rPr lang="de-AT" dirty="0"/>
              <a:t> </a:t>
            </a:r>
            <a:r>
              <a:rPr lang="de-AT" dirty="0" err="1"/>
              <a:t>footer</a:t>
            </a:r>
            <a:endParaRPr lang="de-AT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47279" y="1679741"/>
            <a:ext cx="2330003" cy="119669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691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de-AT" dirty="0"/>
              <a:t>Add Picture</a:t>
            </a:r>
          </a:p>
        </p:txBody>
      </p:sp>
      <p:sp>
        <p:nvSpPr>
          <p:cNvPr id="9" name="object 26"/>
          <p:cNvSpPr/>
          <p:nvPr/>
        </p:nvSpPr>
        <p:spPr>
          <a:xfrm>
            <a:off x="3327623" y="1670744"/>
            <a:ext cx="882884" cy="69576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5C9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2175" baseline="-25000" dirty="0">
              <a:latin typeface="Segoe UI" panose="020B0502040204020203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566400" y="6375400"/>
            <a:ext cx="1320800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160" dirty="0">
                <a:solidFill>
                  <a:srgbClr val="005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www.techtalk.at</a:t>
            </a:r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179810" y="1820571"/>
            <a:ext cx="8571639" cy="1191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27" b="0" baseline="0">
                <a:solidFill>
                  <a:srgbClr val="005C9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ECB67B3-6AF1-3D42-8DD8-F0761DBD70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79813" y="4082376"/>
            <a:ext cx="8571635" cy="340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33" b="0" i="0">
                <a:solidFill>
                  <a:srgbClr val="162E4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Presenter Info</a:t>
            </a:r>
            <a:endParaRPr lang="de-AT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AA11CD4-13F0-614B-905E-0A0E88F935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79813" y="3806216"/>
            <a:ext cx="8571635" cy="27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91" b="1" i="0">
                <a:solidFill>
                  <a:srgbClr val="162E4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Presenter Name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6240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923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7919" y="1736956"/>
            <a:ext cx="10346292" cy="4668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93" baseline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893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2114078" indent="-457189">
              <a:buSzPct val="50000"/>
              <a:buFont typeface="Arial" panose="020B0604020202020204" pitchFamily="34" charset="0"/>
              <a:buChar char="•"/>
              <a:defRPr sz="2893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485333" indent="-276148">
              <a:buSzPct val="70000"/>
              <a:buFont typeface="Segoe UI" panose="020B0502040204020203" pitchFamily="34" charset="0"/>
              <a:buChar char="›"/>
              <a:defRPr sz="2893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AT" dirty="0"/>
              <a:t>Add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here</a:t>
            </a:r>
            <a:r>
              <a:rPr lang="de-AT" dirty="0"/>
              <a:t>.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BB1997C7-5D79-CC40-8ED0-C01E59F74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10346647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0241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2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175">
              <a:solidFill>
                <a:srgbClr val="162E40"/>
              </a:solidFill>
            </a:endParaRPr>
          </a:p>
        </p:txBody>
      </p:sp>
      <p:sp>
        <p:nvSpPr>
          <p:cNvPr id="7" name="object 26"/>
          <p:cNvSpPr/>
          <p:nvPr userDrawn="1"/>
        </p:nvSpPr>
        <p:spPr>
          <a:xfrm rot="16200000">
            <a:off x="2384551" y="2411348"/>
            <a:ext cx="882884" cy="165585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4B8BD5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2175" baseline="-25000" dirty="0">
              <a:latin typeface="Segoe UI" panose="020B0502040204020203" pitchFamily="34" charset="0"/>
            </a:endParaRP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95FFDA9C-0D15-5340-BB4A-E0C07CCB94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48000" y="5359400"/>
            <a:ext cx="8136568" cy="56921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1045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 sz="2899" b="0" i="0" cap="none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AT" dirty="0" err="1"/>
              <a:t>Author</a:t>
            </a:r>
            <a:r>
              <a:rPr lang="de-AT" dirty="0"/>
              <a:t> Name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592F9138-C20A-5849-8A82-CA6FC78D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9" y="2006600"/>
            <a:ext cx="8136568" cy="314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893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AT" dirty="0" err="1"/>
              <a:t>Lorem</a:t>
            </a:r>
            <a:r>
              <a:rPr lang="de-AT" dirty="0"/>
              <a:t> </a:t>
            </a:r>
            <a:r>
              <a:rPr lang="de-AT" dirty="0" err="1"/>
              <a:t>ipsum</a:t>
            </a:r>
            <a:r>
              <a:rPr lang="de-AT" dirty="0"/>
              <a:t> </a:t>
            </a:r>
            <a:r>
              <a:rPr lang="de-AT" dirty="0" err="1"/>
              <a:t>dolor</a:t>
            </a:r>
            <a:r>
              <a:rPr lang="de-AT" dirty="0"/>
              <a:t> </a:t>
            </a:r>
            <a:r>
              <a:rPr lang="de-AT" dirty="0" err="1"/>
              <a:t>sit</a:t>
            </a:r>
            <a:r>
              <a:rPr lang="de-AT" dirty="0"/>
              <a:t> </a:t>
            </a:r>
            <a:r>
              <a:rPr lang="de-AT" dirty="0" err="1"/>
              <a:t>amet</a:t>
            </a:r>
            <a:r>
              <a:rPr lang="de-AT" dirty="0"/>
              <a:t>, </a:t>
            </a:r>
            <a:r>
              <a:rPr lang="de-AT" dirty="0" err="1"/>
              <a:t>consectetuer</a:t>
            </a:r>
            <a:r>
              <a:rPr lang="de-AT" dirty="0"/>
              <a:t> </a:t>
            </a:r>
            <a:r>
              <a:rPr lang="de-AT" dirty="0" err="1"/>
              <a:t>adipiscing</a:t>
            </a:r>
            <a:r>
              <a:rPr lang="de-AT" dirty="0"/>
              <a:t> </a:t>
            </a:r>
            <a:r>
              <a:rPr lang="de-AT" dirty="0" err="1"/>
              <a:t>elit</a:t>
            </a:r>
            <a:r>
              <a:rPr lang="de-AT" dirty="0"/>
              <a:t>, </a:t>
            </a:r>
            <a:r>
              <a:rPr lang="de-AT" dirty="0" err="1"/>
              <a:t>sed</a:t>
            </a:r>
            <a:r>
              <a:rPr lang="de-AT" dirty="0"/>
              <a:t> </a:t>
            </a:r>
            <a:r>
              <a:rPr lang="de-AT" dirty="0" err="1"/>
              <a:t>diam</a:t>
            </a:r>
            <a:r>
              <a:rPr lang="de-AT" dirty="0"/>
              <a:t> </a:t>
            </a:r>
            <a:r>
              <a:rPr lang="de-AT" dirty="0" err="1"/>
              <a:t>nonummy</a:t>
            </a:r>
            <a:r>
              <a:rPr lang="de-AT" dirty="0"/>
              <a:t> </a:t>
            </a:r>
            <a:r>
              <a:rPr lang="de-AT" dirty="0" err="1"/>
              <a:t>nibh</a:t>
            </a:r>
            <a:r>
              <a:rPr lang="de-AT" dirty="0"/>
              <a:t> </a:t>
            </a:r>
            <a:r>
              <a:rPr lang="de-AT" dirty="0" err="1"/>
              <a:t>euismod</a:t>
            </a:r>
            <a:r>
              <a:rPr lang="de-AT" dirty="0"/>
              <a:t> </a:t>
            </a:r>
            <a:r>
              <a:rPr lang="de-AT" dirty="0" err="1"/>
              <a:t>tincidunt</a:t>
            </a:r>
            <a:r>
              <a:rPr lang="de-AT" dirty="0"/>
              <a:t> </a:t>
            </a:r>
            <a:r>
              <a:rPr lang="de-AT" dirty="0" err="1"/>
              <a:t>ut</a:t>
            </a:r>
            <a:r>
              <a:rPr lang="de-AT" dirty="0"/>
              <a:t> </a:t>
            </a:r>
            <a:r>
              <a:rPr lang="de-AT" dirty="0" err="1"/>
              <a:t>laoreet</a:t>
            </a:r>
            <a:r>
              <a:rPr lang="de-AT" dirty="0"/>
              <a:t> </a:t>
            </a:r>
            <a:r>
              <a:rPr lang="de-AT" dirty="0" err="1"/>
              <a:t>dolore</a:t>
            </a:r>
            <a:r>
              <a:rPr lang="de-AT" dirty="0"/>
              <a:t> magna </a:t>
            </a:r>
            <a:r>
              <a:rPr lang="de-AT" dirty="0" err="1"/>
              <a:t>aliquam</a:t>
            </a:r>
            <a:r>
              <a:rPr lang="de-AT" dirty="0"/>
              <a:t> </a:t>
            </a:r>
            <a:r>
              <a:rPr lang="de-AT" dirty="0" err="1"/>
              <a:t>erat</a:t>
            </a:r>
            <a:r>
              <a:rPr lang="de-AT" dirty="0"/>
              <a:t> </a:t>
            </a:r>
            <a:r>
              <a:rPr lang="de-AT" dirty="0" err="1"/>
              <a:t>volutpat</a:t>
            </a:r>
            <a:r>
              <a:rPr lang="de-AT" dirty="0"/>
              <a:t>. </a:t>
            </a:r>
            <a:r>
              <a:rPr lang="de-AT" dirty="0" err="1"/>
              <a:t>Ut</a:t>
            </a:r>
            <a:r>
              <a:rPr lang="de-AT" dirty="0"/>
              <a:t> </a:t>
            </a:r>
            <a:r>
              <a:rPr lang="de-AT" dirty="0" err="1"/>
              <a:t>wisi</a:t>
            </a:r>
            <a:r>
              <a:rPr lang="de-AT" dirty="0"/>
              <a:t> </a:t>
            </a:r>
            <a:r>
              <a:rPr lang="de-AT" dirty="0" err="1"/>
              <a:t>enim</a:t>
            </a:r>
            <a:r>
              <a:rPr lang="de-AT" dirty="0"/>
              <a:t> ad minim </a:t>
            </a:r>
            <a:r>
              <a:rPr lang="de-AT" dirty="0" err="1"/>
              <a:t>veniam</a:t>
            </a:r>
            <a:r>
              <a:rPr lang="de-AT" dirty="0"/>
              <a:t>, </a:t>
            </a:r>
            <a:r>
              <a:rPr lang="de-AT" dirty="0" err="1"/>
              <a:t>quis</a:t>
            </a:r>
            <a:r>
              <a:rPr lang="de-AT" dirty="0"/>
              <a:t> </a:t>
            </a:r>
            <a:r>
              <a:rPr lang="de-AT" dirty="0" err="1"/>
              <a:t>nostrud</a:t>
            </a:r>
            <a:r>
              <a:rPr lang="de-AT" dirty="0"/>
              <a:t> </a:t>
            </a:r>
            <a:r>
              <a:rPr lang="de-AT" dirty="0" err="1"/>
              <a:t>exerci</a:t>
            </a:r>
            <a:r>
              <a:rPr lang="de-AT" dirty="0"/>
              <a:t> </a:t>
            </a:r>
            <a:r>
              <a:rPr lang="de-AT" dirty="0" err="1"/>
              <a:t>tation</a:t>
            </a:r>
            <a:r>
              <a:rPr lang="de-AT" dirty="0"/>
              <a:t> </a:t>
            </a:r>
            <a:r>
              <a:rPr lang="de-AT" dirty="0" err="1"/>
              <a:t>ullamcorper</a:t>
            </a:r>
            <a:r>
              <a:rPr lang="de-AT" dirty="0"/>
              <a:t> </a:t>
            </a:r>
            <a:r>
              <a:rPr lang="de-AT" dirty="0" err="1"/>
              <a:t>suscipit</a:t>
            </a:r>
            <a:r>
              <a:rPr lang="de-AT" dirty="0"/>
              <a:t> </a:t>
            </a:r>
            <a:r>
              <a:rPr lang="de-AT" dirty="0" err="1"/>
              <a:t>lobortis</a:t>
            </a:r>
            <a:r>
              <a:rPr lang="de-AT" dirty="0"/>
              <a:t> </a:t>
            </a:r>
            <a:r>
              <a:rPr lang="de-AT" dirty="0" err="1"/>
              <a:t>nisl</a:t>
            </a:r>
            <a:r>
              <a:rPr lang="de-AT" dirty="0"/>
              <a:t> </a:t>
            </a:r>
            <a:r>
              <a:rPr lang="de-AT" dirty="0" err="1"/>
              <a:t>ut</a:t>
            </a:r>
            <a:r>
              <a:rPr lang="de-AT" dirty="0"/>
              <a:t> </a:t>
            </a:r>
            <a:r>
              <a:rPr lang="de-AT" dirty="0" err="1"/>
              <a:t>aliquip</a:t>
            </a:r>
            <a:r>
              <a:rPr lang="de-AT" dirty="0"/>
              <a:t> ex </a:t>
            </a:r>
            <a:r>
              <a:rPr lang="de-AT" dirty="0" err="1"/>
              <a:t>ea</a:t>
            </a:r>
            <a:r>
              <a:rPr lang="de-AT" dirty="0"/>
              <a:t> commodo </a:t>
            </a:r>
            <a:r>
              <a:rPr lang="de-AT" dirty="0" err="1"/>
              <a:t>consequat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8847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073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 Screen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932E6D09-EA13-F44B-93CC-679767DEFF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10347001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7836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3182401" y="2640001"/>
            <a:ext cx="8571639" cy="38902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1045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 sz="2899" cap="none" baseline="0">
                <a:solidFill>
                  <a:srgbClr val="162E40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First Agenda Point</a:t>
            </a:r>
          </a:p>
          <a:p>
            <a:pPr marL="0" marR="0" lvl="0" indent="0" algn="l" defTabSz="1104592" rtl="0" eaLnBrk="1" fontAlgn="auto" latinLnBrk="0" hangingPunct="1">
              <a:lnSpc>
                <a:spcPct val="90000"/>
              </a:lnSpc>
              <a:spcBef>
                <a:spcPts val="1208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/>
            </a:pPr>
            <a:r>
              <a:rPr lang="en-US" dirty="0"/>
              <a:t>Second Subject</a:t>
            </a:r>
          </a:p>
          <a:p>
            <a:pPr marL="0" marR="0" lvl="0" indent="0" algn="l" defTabSz="1104592" rtl="0" eaLnBrk="1" fontAlgn="auto" latinLnBrk="0" hangingPunct="1">
              <a:lnSpc>
                <a:spcPct val="90000"/>
              </a:lnSpc>
              <a:spcBef>
                <a:spcPts val="1208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/>
            </a:pPr>
            <a:r>
              <a:rPr lang="en-US" dirty="0"/>
              <a:t>Third </a:t>
            </a:r>
            <a:r>
              <a:rPr lang="en-US" dirty="0" err="1"/>
              <a:t>thema</a:t>
            </a:r>
            <a:endParaRPr lang="en-US" dirty="0"/>
          </a:p>
          <a:p>
            <a:pPr marL="0" marR="0" lvl="0" indent="0" algn="l" defTabSz="1104592" rtl="0" eaLnBrk="1" fontAlgn="auto" latinLnBrk="0" hangingPunct="1">
              <a:lnSpc>
                <a:spcPct val="90000"/>
              </a:lnSpc>
              <a:spcBef>
                <a:spcPts val="1208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/>
            </a:pPr>
            <a:r>
              <a:rPr lang="en-US" dirty="0"/>
              <a:t>Fourth issue</a:t>
            </a:r>
          </a:p>
        </p:txBody>
      </p:sp>
      <p:sp>
        <p:nvSpPr>
          <p:cNvPr id="5" name="object 26"/>
          <p:cNvSpPr/>
          <p:nvPr/>
        </p:nvSpPr>
        <p:spPr>
          <a:xfrm>
            <a:off x="3327623" y="1670744"/>
            <a:ext cx="882884" cy="69576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5C9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2175" baseline="-25000" dirty="0">
              <a:latin typeface="Segoe UI" panose="020B0502040204020203" pitchFamily="34" charset="0"/>
            </a:endParaRPr>
          </a:p>
        </p:txBody>
      </p:sp>
      <p:sp>
        <p:nvSpPr>
          <p:cNvPr id="6" name="Titel 4"/>
          <p:cNvSpPr>
            <a:spLocks noGrp="1"/>
          </p:cNvSpPr>
          <p:nvPr>
            <p:ph type="title" hasCustomPrompt="1"/>
          </p:nvPr>
        </p:nvSpPr>
        <p:spPr>
          <a:xfrm>
            <a:off x="3182401" y="1819200"/>
            <a:ext cx="8571639" cy="747435"/>
          </a:xfrm>
          <a:prstGeom prst="rect">
            <a:avLst/>
          </a:prstGeom>
        </p:spPr>
        <p:txBody>
          <a:bodyPr/>
          <a:lstStyle>
            <a:lvl1pPr>
              <a:defRPr sz="3627" b="0">
                <a:solidFill>
                  <a:srgbClr val="005C9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/>
              <a:t>Agenda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321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V="1">
            <a:off x="4891076" y="5914454"/>
            <a:ext cx="2438891" cy="708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175" dirty="0">
              <a:latin typeface="Segoe UI" panose="020B0502040204020203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63496" y="4028955"/>
            <a:ext cx="11065008" cy="151728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104592" rtl="0" eaLnBrk="1" fontAlgn="auto" latinLnBrk="0" hangingPunct="1">
              <a:lnSpc>
                <a:spcPct val="90000"/>
              </a:lnSpc>
              <a:spcBef>
                <a:spcPts val="120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16" b="0" baseline="0">
                <a:solidFill>
                  <a:srgbClr val="005C9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16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2pPr>
            <a:lvl3pPr>
              <a:defRPr sz="2416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3pPr>
            <a:lvl4pPr>
              <a:defRPr sz="2416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4pPr>
            <a:lvl5pPr>
              <a:defRPr sz="2416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Ask for “Questions?”,…</a:t>
            </a:r>
          </a:p>
        </p:txBody>
      </p:sp>
      <p:sp>
        <p:nvSpPr>
          <p:cNvPr id="7" name="Titel 4"/>
          <p:cNvSpPr>
            <a:spLocks noGrp="1"/>
          </p:cNvSpPr>
          <p:nvPr>
            <p:ph type="title" hasCustomPrompt="1"/>
          </p:nvPr>
        </p:nvSpPr>
        <p:spPr>
          <a:xfrm>
            <a:off x="563496" y="2514600"/>
            <a:ext cx="11065008" cy="1514355"/>
          </a:xfrm>
          <a:prstGeom prst="rect">
            <a:avLst/>
          </a:prstGeom>
        </p:spPr>
        <p:txBody>
          <a:bodyPr/>
          <a:lstStyle>
            <a:lvl1pPr algn="ctr">
              <a:defRPr sz="5800" b="0" baseline="0">
                <a:solidFill>
                  <a:srgbClr val="005C9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/>
              <a:t>Last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9048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BA49-313F-47D7-A954-C3F504465317}" type="datetimeFigureOut">
              <a:rPr lang="de-AT" smtClean="0"/>
              <a:t>29.09.2023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C41E-C3B4-4092-A9EA-8D27B75B239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5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BA49-313F-47D7-A954-C3F504465317}" type="datetimeFigureOut">
              <a:rPr lang="de-AT" smtClean="0"/>
              <a:t>29.09.2023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C41E-C3B4-4092-A9EA-8D27B75B239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8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1 line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2">
            <a:extLst>
              <a:ext uri="{FF2B5EF4-FFF2-40B4-BE49-F238E27FC236}">
                <a16:creationId xmlns:a16="http://schemas.microsoft.com/office/drawing/2014/main" id="{DC871CA3-A3CB-AE41-846D-9941EB083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10347001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EEF03D33-BFDF-6549-84AB-A47A8ED586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19" y="1736958"/>
            <a:ext cx="10346647" cy="46683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lnSpc>
                <a:spcPct val="100000"/>
              </a:lnSpc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algn="l">
              <a:lnSpc>
                <a:spcPct val="100000"/>
              </a:lnSpc>
              <a:defRPr sz="2893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2114078" indent="-457189" algn="l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485333" indent="-276148" algn="l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286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 userDrawn="1"/>
        </p:nvSpPr>
        <p:spPr>
          <a:xfrm>
            <a:off x="2451146" y="1772033"/>
            <a:ext cx="989047" cy="69576"/>
          </a:xfrm>
          <a:custGeom>
            <a:avLst/>
            <a:gdLst/>
            <a:ahLst/>
            <a:cxnLst/>
            <a:rect l="l" t="t" r="r" b="b"/>
            <a:pathLst>
              <a:path w="613003" h="57594">
                <a:moveTo>
                  <a:pt x="0" y="57594"/>
                </a:moveTo>
                <a:lnTo>
                  <a:pt x="613003" y="57594"/>
                </a:lnTo>
                <a:lnTo>
                  <a:pt x="613003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67AC"/>
          </a:solidFill>
        </p:spPr>
        <p:txBody>
          <a:bodyPr wrap="square" lIns="0" tIns="0" rIns="0" bIns="0" rtlCol="0">
            <a:noAutofit/>
          </a:bodyPr>
          <a:lstStyle/>
          <a:p>
            <a:endParaRPr sz="2175" dirty="0">
              <a:solidFill>
                <a:srgbClr val="005C9C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Titel 4"/>
          <p:cNvSpPr>
            <a:spLocks noGrp="1"/>
          </p:cNvSpPr>
          <p:nvPr>
            <p:ph type="title" hasCustomPrompt="1"/>
          </p:nvPr>
        </p:nvSpPr>
        <p:spPr>
          <a:xfrm>
            <a:off x="2284720" y="1956142"/>
            <a:ext cx="9343784" cy="112765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27" b="0">
                <a:solidFill>
                  <a:srgbClr val="005C9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/>
              <a:t>The </a:t>
            </a:r>
            <a:r>
              <a:rPr lang="de-DE" dirty="0" err="1"/>
              <a:t>section</a:t>
            </a:r>
            <a:r>
              <a:rPr lang="de-DE" dirty="0"/>
              <a:t> title </a:t>
            </a:r>
            <a:br>
              <a:rPr lang="de-DE" dirty="0"/>
            </a:b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271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2">
            <a:extLst>
              <a:ext uri="{FF2B5EF4-FFF2-40B4-BE49-F238E27FC236}">
                <a16:creationId xmlns:a16="http://schemas.microsoft.com/office/drawing/2014/main" id="{DC871CA3-A3CB-AE41-846D-9941EB083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5" y="740702"/>
            <a:ext cx="10347001" cy="59471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27" b="1" i="0">
                <a:solidFill>
                  <a:srgbClr val="005C9C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EEF03D33-BFDF-6549-84AB-A47A8ED586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19" y="1736958"/>
            <a:ext cx="10346647" cy="46683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lnSpc>
                <a:spcPct val="100000"/>
              </a:lnSpc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algn="l">
              <a:lnSpc>
                <a:spcPct val="100000"/>
              </a:lnSpc>
              <a:defRPr sz="2893" b="0" i="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2114078" indent="-457189" algn="l">
              <a:lnSpc>
                <a:spcPct val="100000"/>
              </a:lnSpc>
              <a:buSzPct val="50000"/>
              <a:buFont typeface="Arial" panose="020B0604020202020204" pitchFamily="34" charset="0"/>
              <a:buChar char="•"/>
              <a:defRPr sz="2893" b="0" i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485333" indent="-276148" algn="l">
              <a:lnSpc>
                <a:spcPct val="100000"/>
              </a:lnSpc>
              <a:buSzPct val="70000"/>
              <a:buFont typeface="Segoe UI" panose="020B0502040204020203" pitchFamily="34" charset="0"/>
              <a:buChar char="›"/>
              <a:defRPr sz="2893"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0970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516" y="345887"/>
            <a:ext cx="1826195" cy="4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7" r:id="rId7"/>
  </p:sldLayoutIdLst>
  <p:txStyles>
    <p:titleStyle>
      <a:lvl1pPr algn="l" defTabSz="1104592" rtl="0" eaLnBrk="1" latinLnBrk="0" hangingPunct="1">
        <a:lnSpc>
          <a:spcPct val="90000"/>
        </a:lnSpc>
        <a:spcBef>
          <a:spcPct val="0"/>
        </a:spcBef>
        <a:buNone/>
        <a:defRPr sz="5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148" indent="-276148" algn="l" defTabSz="1104592" rtl="0" eaLnBrk="1" latinLnBrk="0" hangingPunct="1">
        <a:lnSpc>
          <a:spcPct val="90000"/>
        </a:lnSpc>
        <a:spcBef>
          <a:spcPts val="1208"/>
        </a:spcBef>
        <a:buFont typeface="Arial" panose="020B0604020202020204" pitchFamily="34" charset="0"/>
        <a:buChar char="•"/>
        <a:defRPr sz="3383" kern="1200">
          <a:solidFill>
            <a:schemeClr val="tx1"/>
          </a:solidFill>
          <a:latin typeface="+mn-lt"/>
          <a:ea typeface="+mn-ea"/>
          <a:cs typeface="+mn-cs"/>
        </a:defRPr>
      </a:lvl1pPr>
      <a:lvl2pPr marL="828443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380741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3pPr>
      <a:lvl4pPr marL="1933037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485333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3037628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589926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4142222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694517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52297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2pPr>
      <a:lvl3pPr marL="1104592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656889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209185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276148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313777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3866074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41837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7A6D7-BE94-3246-9EB1-BEFB897EB6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2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72597" y="311291"/>
            <a:ext cx="408113" cy="4135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4152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1104592" rtl="0" eaLnBrk="1" latinLnBrk="0" hangingPunct="1">
        <a:lnSpc>
          <a:spcPct val="90000"/>
        </a:lnSpc>
        <a:spcBef>
          <a:spcPct val="0"/>
        </a:spcBef>
        <a:buNone/>
        <a:defRPr sz="5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148" indent="-276148" algn="l" defTabSz="1104592" rtl="0" eaLnBrk="1" latinLnBrk="0" hangingPunct="1">
        <a:lnSpc>
          <a:spcPct val="90000"/>
        </a:lnSpc>
        <a:spcBef>
          <a:spcPts val="1208"/>
        </a:spcBef>
        <a:buFont typeface="Arial" panose="020B0604020202020204" pitchFamily="34" charset="0"/>
        <a:buChar char="•"/>
        <a:defRPr sz="3383" kern="1200">
          <a:solidFill>
            <a:schemeClr val="tx1"/>
          </a:solidFill>
          <a:latin typeface="+mn-lt"/>
          <a:ea typeface="+mn-ea"/>
          <a:cs typeface="+mn-cs"/>
        </a:defRPr>
      </a:lvl1pPr>
      <a:lvl2pPr marL="828443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380741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3pPr>
      <a:lvl4pPr marL="1933037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485333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3037628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589926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4142222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694517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52297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2pPr>
      <a:lvl3pPr marL="1104592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656889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209185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276148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313777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3866074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41837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/>
        </p:nvSpPr>
        <p:spPr>
          <a:xfrm>
            <a:off x="1023136" y="448136"/>
            <a:ext cx="10151872" cy="1151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341">
              <a:lnSpc>
                <a:spcPct val="100000"/>
              </a:lnSpc>
            </a:pPr>
            <a:endParaRPr lang="en-US" sz="3624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023136" y="2258582"/>
            <a:ext cx="8280315" cy="36836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8297">
              <a:lnSpc>
                <a:spcPct val="100000"/>
              </a:lnSpc>
              <a:tabLst>
                <a:tab pos="566870" algn="l"/>
              </a:tabLst>
            </a:pPr>
            <a:endParaRPr sz="2416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Footer Placeholder 2"/>
          <p:cNvSpPr txBox="1">
            <a:spLocks/>
          </p:cNvSpPr>
          <p:nvPr/>
        </p:nvSpPr>
        <p:spPr>
          <a:xfrm>
            <a:off x="11409417" y="6579793"/>
            <a:ext cx="552308" cy="23295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41" algn="l"/>
            <a:fld id="{95B4B3EB-B372-4770-A13F-2EE4A5CA8E9F}" type="slidenum">
              <a:rPr lang="en-US" sz="967" smtClean="0">
                <a:solidFill>
                  <a:srgbClr val="9D9F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marL="15341" algn="l"/>
              <a:t>‹#›</a:t>
            </a:fld>
            <a:endParaRPr lang="en-US" sz="96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38037" y="6808695"/>
            <a:ext cx="2438891" cy="57533"/>
          </a:xfrm>
          <a:prstGeom prst="rect">
            <a:avLst/>
          </a:prstGeom>
          <a:solidFill>
            <a:srgbClr val="BFD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175" dirty="0"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E7618-8E64-2446-A77C-82DE3CC27313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 trans="2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72597" y="311291"/>
            <a:ext cx="408113" cy="4135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5453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1104592" rtl="0" eaLnBrk="1" latinLnBrk="0" hangingPunct="1">
        <a:lnSpc>
          <a:spcPct val="90000"/>
        </a:lnSpc>
        <a:spcBef>
          <a:spcPct val="0"/>
        </a:spcBef>
        <a:buNone/>
        <a:defRPr sz="5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148" indent="-276148" algn="l" defTabSz="1104592" rtl="0" eaLnBrk="1" latinLnBrk="0" hangingPunct="1">
        <a:lnSpc>
          <a:spcPct val="90000"/>
        </a:lnSpc>
        <a:spcBef>
          <a:spcPts val="1208"/>
        </a:spcBef>
        <a:buFont typeface="Arial" panose="020B0604020202020204" pitchFamily="34" charset="0"/>
        <a:buChar char="•"/>
        <a:defRPr sz="3383" kern="1200">
          <a:solidFill>
            <a:schemeClr val="tx1"/>
          </a:solidFill>
          <a:latin typeface="+mn-lt"/>
          <a:ea typeface="+mn-ea"/>
          <a:cs typeface="+mn-cs"/>
        </a:defRPr>
      </a:lvl1pPr>
      <a:lvl2pPr marL="828443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380741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3pPr>
      <a:lvl4pPr marL="1933037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485333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3037628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589926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4142222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694517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52297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2pPr>
      <a:lvl3pPr marL="1104592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656889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209185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276148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313777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3866074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41837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/>
        </p:nvSpPr>
        <p:spPr>
          <a:xfrm>
            <a:off x="1023136" y="448136"/>
            <a:ext cx="10151872" cy="1151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341">
              <a:lnSpc>
                <a:spcPct val="100000"/>
              </a:lnSpc>
            </a:pPr>
            <a:endParaRPr lang="en-US" sz="3624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023136" y="2258582"/>
            <a:ext cx="8280315" cy="36836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8297">
              <a:lnSpc>
                <a:spcPct val="100000"/>
              </a:lnSpc>
              <a:tabLst>
                <a:tab pos="566870" algn="l"/>
              </a:tabLst>
            </a:pPr>
            <a:endParaRPr sz="2416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Footer Placeholder 2"/>
          <p:cNvSpPr txBox="1">
            <a:spLocks/>
          </p:cNvSpPr>
          <p:nvPr/>
        </p:nvSpPr>
        <p:spPr>
          <a:xfrm>
            <a:off x="11409417" y="6579793"/>
            <a:ext cx="552308" cy="23295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41" algn="l"/>
            <a:fld id="{95B4B3EB-B372-4770-A13F-2EE4A5CA8E9F}" type="slidenum">
              <a:rPr lang="en-US" sz="967" smtClean="0">
                <a:solidFill>
                  <a:srgbClr val="9D9F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marL="15341" algn="l"/>
              <a:t>‹#›</a:t>
            </a:fld>
            <a:endParaRPr lang="en-US" sz="96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38037" y="6808695"/>
            <a:ext cx="2438891" cy="57533"/>
          </a:xfrm>
          <a:prstGeom prst="rect">
            <a:avLst/>
          </a:prstGeom>
          <a:solidFill>
            <a:srgbClr val="BFD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175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5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1104592" rtl="0" eaLnBrk="1" latinLnBrk="0" hangingPunct="1">
        <a:lnSpc>
          <a:spcPct val="90000"/>
        </a:lnSpc>
        <a:spcBef>
          <a:spcPct val="0"/>
        </a:spcBef>
        <a:buNone/>
        <a:defRPr sz="5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148" indent="-276148" algn="l" defTabSz="1104592" rtl="0" eaLnBrk="1" latinLnBrk="0" hangingPunct="1">
        <a:lnSpc>
          <a:spcPct val="90000"/>
        </a:lnSpc>
        <a:spcBef>
          <a:spcPts val="1208"/>
        </a:spcBef>
        <a:buFont typeface="Arial" panose="020B0604020202020204" pitchFamily="34" charset="0"/>
        <a:buChar char="•"/>
        <a:defRPr sz="3383" kern="1200">
          <a:solidFill>
            <a:schemeClr val="tx1"/>
          </a:solidFill>
          <a:latin typeface="+mn-lt"/>
          <a:ea typeface="+mn-ea"/>
          <a:cs typeface="+mn-cs"/>
        </a:defRPr>
      </a:lvl1pPr>
      <a:lvl2pPr marL="828443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380741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3pPr>
      <a:lvl4pPr marL="1933037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485333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3037628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589926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4142222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694517" indent="-276148" algn="l" defTabSz="1104592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52297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2pPr>
      <a:lvl3pPr marL="1104592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656889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209185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276148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313777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3866074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418370" algn="l" defTabSz="1104592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ameoflife.com/" TargetMode="External"/><Relationship Id="rId2" Type="http://schemas.openxmlformats.org/officeDocument/2006/relationships/hyperlink" Target="https://codingdojo.org/kata/GameOfLif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talk/CodingDojos.gi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b="1" dirty="0"/>
              <a:t>Coding-Dojo</a:t>
            </a:r>
            <a:br>
              <a:rPr lang="de-AT" b="1" dirty="0"/>
            </a:br>
            <a:r>
              <a:rPr lang="de-AT" sz="2400" b="1" dirty="0"/>
              <a:t>20.10.2023</a:t>
            </a:r>
            <a:endParaRPr lang="de-AT" sz="1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@Openday at </a:t>
            </a:r>
            <a:r>
              <a:rPr lang="en-US" dirty="0" err="1"/>
              <a:t>TechTalk</a:t>
            </a:r>
            <a:r>
              <a:rPr lang="en-US" dirty="0"/>
              <a:t>: Game of Life</a:t>
            </a:r>
            <a:endParaRPr lang="de-AT" dirty="0"/>
          </a:p>
        </p:txBody>
      </p:sp>
      <p:pic>
        <p:nvPicPr>
          <p:cNvPr id="4" name="Picture 2" descr="Clean Code Do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93" y="590375"/>
            <a:ext cx="2532042" cy="37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11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Approval Testing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73D33-8438-A7F3-70D2-F689AB13A17B}"/>
              </a:ext>
            </a:extLst>
          </p:cNvPr>
          <p:cNvSpPr/>
          <p:nvPr/>
        </p:nvSpPr>
        <p:spPr>
          <a:xfrm>
            <a:off x="967782" y="1452743"/>
            <a:ext cx="1633613" cy="81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Sketch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F91184-B79F-F6D5-3CF3-E36375077158}"/>
              </a:ext>
            </a:extLst>
          </p:cNvPr>
          <p:cNvSpPr/>
          <p:nvPr/>
        </p:nvSpPr>
        <p:spPr>
          <a:xfrm>
            <a:off x="6821434" y="2921281"/>
            <a:ext cx="1754502" cy="81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Implement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61531-85C4-112E-3E9D-DA1250B70392}"/>
              </a:ext>
            </a:extLst>
          </p:cNvPr>
          <p:cNvSpPr/>
          <p:nvPr/>
        </p:nvSpPr>
        <p:spPr>
          <a:xfrm>
            <a:off x="7905804" y="5302415"/>
            <a:ext cx="1648943" cy="811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Disapprove</a:t>
            </a:r>
            <a:endParaRPr lang="de-A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4BBCD-4481-7C3D-43BC-AA3802FC67D6}"/>
              </a:ext>
            </a:extLst>
          </p:cNvPr>
          <p:cNvSpPr/>
          <p:nvPr/>
        </p:nvSpPr>
        <p:spPr>
          <a:xfrm>
            <a:off x="2294593" y="5302414"/>
            <a:ext cx="2080553" cy="811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Refactor</a:t>
            </a:r>
            <a:endParaRPr lang="de-A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1252B-E3BE-18AD-F83B-F0D7ADBD2EE3}"/>
              </a:ext>
            </a:extLst>
          </p:cNvPr>
          <p:cNvSpPr/>
          <p:nvPr/>
        </p:nvSpPr>
        <p:spPr>
          <a:xfrm>
            <a:off x="5908101" y="5305912"/>
            <a:ext cx="1648943" cy="811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Approve</a:t>
            </a:r>
            <a:endParaRPr lang="de-A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82307F-090E-91B0-BC60-816C7074BBC2}"/>
              </a:ext>
            </a:extLst>
          </p:cNvPr>
          <p:cNvSpPr/>
          <p:nvPr/>
        </p:nvSpPr>
        <p:spPr>
          <a:xfrm>
            <a:off x="6874214" y="4139685"/>
            <a:ext cx="1648943" cy="81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Execute Test &amp; Review </a:t>
            </a:r>
            <a:r>
              <a:rPr lang="de-AT" dirty="0" err="1"/>
              <a:t>Result</a:t>
            </a:r>
            <a:endParaRPr lang="de-AT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E1BD09-A2A7-CF15-5B74-DA19D03CBB69}"/>
              </a:ext>
            </a:extLst>
          </p:cNvPr>
          <p:cNvCxnSpPr>
            <a:cxnSpLocks/>
          </p:cNvCxnSpPr>
          <p:nvPr/>
        </p:nvCxnSpPr>
        <p:spPr>
          <a:xfrm>
            <a:off x="7698687" y="3805668"/>
            <a:ext cx="0" cy="26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BF079-6FAB-A08A-A21A-0392BE466BA7}"/>
              </a:ext>
            </a:extLst>
          </p:cNvPr>
          <p:cNvCxnSpPr>
            <a:cxnSpLocks/>
          </p:cNvCxnSpPr>
          <p:nvPr/>
        </p:nvCxnSpPr>
        <p:spPr>
          <a:xfrm flipH="1">
            <a:off x="6795376" y="4980727"/>
            <a:ext cx="713561" cy="26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8361A8-C01E-F43B-221B-7B429DB79A1E}"/>
              </a:ext>
            </a:extLst>
          </p:cNvPr>
          <p:cNvCxnSpPr>
            <a:cxnSpLocks/>
          </p:cNvCxnSpPr>
          <p:nvPr/>
        </p:nvCxnSpPr>
        <p:spPr>
          <a:xfrm>
            <a:off x="7905804" y="4980727"/>
            <a:ext cx="617353" cy="26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300050-1B33-0268-7CA1-04C6072DD312}"/>
              </a:ext>
            </a:extLst>
          </p:cNvPr>
          <p:cNvCxnSpPr>
            <a:cxnSpLocks/>
          </p:cNvCxnSpPr>
          <p:nvPr/>
        </p:nvCxnSpPr>
        <p:spPr>
          <a:xfrm flipH="1" flipV="1">
            <a:off x="4576890" y="5708054"/>
            <a:ext cx="1244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878AE8-3DA9-BAC1-0FFC-38C3B06FFA6B}"/>
              </a:ext>
            </a:extLst>
          </p:cNvPr>
          <p:cNvCxnSpPr>
            <a:cxnSpLocks/>
          </p:cNvCxnSpPr>
          <p:nvPr/>
        </p:nvCxnSpPr>
        <p:spPr>
          <a:xfrm flipV="1">
            <a:off x="3215542" y="3805668"/>
            <a:ext cx="0" cy="140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EAB43B-061A-ED03-7A5F-7D96F7307C39}"/>
              </a:ext>
            </a:extLst>
          </p:cNvPr>
          <p:cNvCxnSpPr>
            <a:cxnSpLocks/>
          </p:cNvCxnSpPr>
          <p:nvPr/>
        </p:nvCxnSpPr>
        <p:spPr>
          <a:xfrm>
            <a:off x="4576890" y="3314095"/>
            <a:ext cx="2155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0BE6C7B-FB3E-1F7D-5E3A-79773A0BC0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94334" y="3984559"/>
            <a:ext cx="1900822" cy="559894"/>
          </a:xfrm>
          <a:prstGeom prst="bentConnector3">
            <a:avLst>
              <a:gd name="adj1" fmla="val 99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4806170-D15C-0215-3485-EA2BC6E74C75}"/>
              </a:ext>
            </a:extLst>
          </p:cNvPr>
          <p:cNvSpPr/>
          <p:nvPr/>
        </p:nvSpPr>
        <p:spPr>
          <a:xfrm>
            <a:off x="3694118" y="1452743"/>
            <a:ext cx="1491263" cy="81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Create/</a:t>
            </a:r>
            <a:r>
              <a:rPr lang="de-AT" dirty="0" err="1"/>
              <a:t>Adapt</a:t>
            </a:r>
            <a:r>
              <a:rPr lang="de-AT" dirty="0"/>
              <a:t> Printer</a:t>
            </a:r>
          </a:p>
          <a:p>
            <a:pPr algn="ctr"/>
            <a:r>
              <a:rPr lang="de-AT" dirty="0" err="1"/>
              <a:t>for</a:t>
            </a:r>
            <a:r>
              <a:rPr lang="de-AT" dirty="0"/>
              <a:t> Sketch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86E6B-32D0-4AB1-B09B-1C5BA4B17BB1}"/>
              </a:ext>
            </a:extLst>
          </p:cNvPr>
          <p:cNvCxnSpPr>
            <a:cxnSpLocks/>
          </p:cNvCxnSpPr>
          <p:nvPr/>
        </p:nvCxnSpPr>
        <p:spPr>
          <a:xfrm>
            <a:off x="2787209" y="1858383"/>
            <a:ext cx="753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95A04-907C-8A12-1346-55A221D58E47}"/>
              </a:ext>
            </a:extLst>
          </p:cNvPr>
          <p:cNvSpPr/>
          <p:nvPr/>
        </p:nvSpPr>
        <p:spPr>
          <a:xfrm>
            <a:off x="2294593" y="2950638"/>
            <a:ext cx="2080553" cy="81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Choose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/</a:t>
            </a:r>
            <a:r>
              <a:rPr lang="de-AT" dirty="0" err="1"/>
              <a:t>next</a:t>
            </a:r>
            <a:r>
              <a:rPr lang="de-AT" dirty="0"/>
              <a:t> </a:t>
            </a:r>
            <a:r>
              <a:rPr lang="de-AT" dirty="0" err="1"/>
              <a:t>Testcase</a:t>
            </a:r>
            <a:endParaRPr lang="de-AT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6E286D-C58D-C0F8-7497-A3AA867B7842}"/>
              </a:ext>
            </a:extLst>
          </p:cNvPr>
          <p:cNvCxnSpPr/>
          <p:nvPr/>
        </p:nvCxnSpPr>
        <p:spPr>
          <a:xfrm flipH="1">
            <a:off x="3334869" y="2376462"/>
            <a:ext cx="958410" cy="44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D1CFC2-A9FF-DA05-EE5D-0856D880798C}"/>
              </a:ext>
            </a:extLst>
          </p:cNvPr>
          <p:cNvCxnSpPr/>
          <p:nvPr/>
        </p:nvCxnSpPr>
        <p:spPr>
          <a:xfrm flipV="1">
            <a:off x="733476" y="1418053"/>
            <a:ext cx="5016975" cy="13984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EAE09E-61E4-0F30-50CA-C998A814AAA7}"/>
              </a:ext>
            </a:extLst>
          </p:cNvPr>
          <p:cNvCxnSpPr>
            <a:cxnSpLocks/>
          </p:cNvCxnSpPr>
          <p:nvPr/>
        </p:nvCxnSpPr>
        <p:spPr>
          <a:xfrm>
            <a:off x="838200" y="1365247"/>
            <a:ext cx="4912251" cy="127147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24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9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Vorteile</a:t>
            </a:r>
            <a:r>
              <a:rPr lang="en-GB" dirty="0"/>
              <a:t>?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6683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Nachteile</a:t>
            </a:r>
            <a:r>
              <a:rPr lang="en-GB" dirty="0"/>
              <a:t>?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6189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ein Coding Dojo?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/>
              <a:t>Bewusstes Praktizieren/Üben</a:t>
            </a:r>
          </a:p>
          <a:p>
            <a:pPr lvl="1"/>
            <a:r>
              <a:rPr lang="de-AT" dirty="0"/>
              <a:t>Für den Ernstfall</a:t>
            </a:r>
          </a:p>
          <a:p>
            <a:r>
              <a:rPr lang="de-AT" dirty="0"/>
              <a:t>Besseres Programmieren</a:t>
            </a:r>
          </a:p>
          <a:p>
            <a:pPr lvl="1"/>
            <a:r>
              <a:rPr lang="de-AT" dirty="0"/>
              <a:t>Paradigmen, Techniken, Technologien</a:t>
            </a:r>
          </a:p>
          <a:p>
            <a:r>
              <a:rPr lang="de-AT" dirty="0"/>
              <a:t>Gefahrlose und angstfreie Umgebung</a:t>
            </a:r>
          </a:p>
          <a:p>
            <a:pPr lvl="1"/>
            <a:r>
              <a:rPr lang="de-AT" dirty="0"/>
              <a:t>Was in Vegas passiert….</a:t>
            </a:r>
          </a:p>
          <a:p>
            <a:pPr lvl="1"/>
            <a:r>
              <a:rPr lang="de-AT" dirty="0"/>
              <a:t>Auch ein „Epic Fail“ ist ein Learning</a:t>
            </a:r>
          </a:p>
          <a:p>
            <a:r>
              <a:rPr lang="de-AT" dirty="0"/>
              <a:t>Konkrete Aufgabe</a:t>
            </a:r>
          </a:p>
          <a:p>
            <a:endParaRPr lang="de-AT" dirty="0"/>
          </a:p>
          <a:p>
            <a:r>
              <a:rPr lang="en-US" dirty="0" err="1"/>
              <a:t>Gemeinsames</a:t>
            </a:r>
            <a:r>
              <a:rPr lang="en-US" dirty="0"/>
              <a:t> L</a:t>
            </a:r>
            <a:r>
              <a:rPr lang="de-AT" dirty="0"/>
              <a:t>ernen und Reflektieren</a:t>
            </a:r>
          </a:p>
          <a:p>
            <a:pPr lvl="1"/>
            <a:r>
              <a:rPr lang="de-AT" dirty="0"/>
              <a:t>Lerne Kollegen und deren Stärken besser kennen</a:t>
            </a:r>
          </a:p>
          <a:p>
            <a:r>
              <a:rPr lang="de-AT" dirty="0"/>
              <a:t>Spaß </a:t>
            </a:r>
            <a:r>
              <a:rPr lang="de-AT" dirty="0">
                <a:sym typeface="Wingdings" panose="05000000000000000000" pitchFamily="2" charset="2"/>
              </a:rPr>
              <a:t></a:t>
            </a:r>
            <a:endParaRPr lang="de-AT" dirty="0"/>
          </a:p>
          <a:p>
            <a:endParaRPr lang="en-AT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92D48ED7-6AFA-EE77-3763-8A23249DF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 t="1673" r="1682" b="1234"/>
          <a:stretch/>
        </p:blipFill>
        <p:spPr bwMode="auto">
          <a:xfrm>
            <a:off x="8097574" y="1745673"/>
            <a:ext cx="2889896" cy="397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06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825625"/>
            <a:ext cx="9273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Under pressure,</a:t>
            </a:r>
            <a:br>
              <a:rPr lang="en-US" sz="3600" i="1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you don’t rise to the occasion,</a:t>
            </a:r>
            <a:br>
              <a:rPr lang="en-US" sz="3600" i="1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you </a:t>
            </a:r>
            <a:r>
              <a:rPr lang="en-US" sz="3600" b="1" i="1" dirty="0">
                <a:solidFill>
                  <a:schemeClr val="bg1"/>
                </a:solidFill>
              </a:rPr>
              <a:t>sink to the level of your </a:t>
            </a:r>
            <a:r>
              <a:rPr lang="de-AT" sz="3600" b="1" i="1" dirty="0" err="1">
                <a:solidFill>
                  <a:schemeClr val="bg1"/>
                </a:solidFill>
              </a:rPr>
              <a:t>training</a:t>
            </a:r>
            <a:r>
              <a:rPr lang="de-AT" sz="3600" i="1" dirty="0">
                <a:solidFill>
                  <a:schemeClr val="bg1"/>
                </a:solidFill>
              </a:rPr>
              <a:t>.</a:t>
            </a:r>
            <a:br>
              <a:rPr lang="de-AT" sz="3600" i="1" dirty="0">
                <a:solidFill>
                  <a:schemeClr val="bg1"/>
                </a:solidFill>
              </a:rPr>
            </a:br>
            <a:endParaRPr lang="de-AT" sz="11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That’s why we train so hard.</a:t>
            </a:r>
          </a:p>
          <a:p>
            <a:pPr marL="0" indent="0">
              <a:buNone/>
            </a:pPr>
            <a:endParaRPr lang="de-AT" sz="2000" i="1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de-AT" sz="2000" i="1" dirty="0">
                <a:solidFill>
                  <a:schemeClr val="bg1"/>
                </a:solidFill>
              </a:rPr>
              <a:t>- A US Navy Seal</a:t>
            </a:r>
          </a:p>
        </p:txBody>
      </p:sp>
    </p:spTree>
    <p:extLst>
      <p:ext uri="{BB962C8B-B14F-4D97-AF65-F5344CB8AC3E}">
        <p14:creationId xmlns:p14="http://schemas.microsoft.com/office/powerpoint/2010/main" val="404162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Ablauf und Regeln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Rollen ähnlich wie beim Rallye-fahren</a:t>
            </a:r>
          </a:p>
          <a:p>
            <a:pPr lvl="1"/>
            <a:r>
              <a:rPr lang="de-AT" dirty="0"/>
              <a:t>Driver - am Steuer (Wir)</a:t>
            </a:r>
          </a:p>
          <a:p>
            <a:pPr lvl="1"/>
            <a:r>
              <a:rPr lang="de-AT" dirty="0"/>
              <a:t>Navigator – weißt den Driver an (Ihr!)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Dumme Fragen sind </a:t>
            </a:r>
            <a:r>
              <a:rPr lang="de-AT" b="1" dirty="0"/>
              <a:t>NUR JENE</a:t>
            </a:r>
            <a:r>
              <a:rPr lang="de-AT" dirty="0"/>
              <a:t>…</a:t>
            </a:r>
          </a:p>
          <a:p>
            <a:pPr lvl="1"/>
            <a:r>
              <a:rPr lang="de-AT" dirty="0"/>
              <a:t> die man </a:t>
            </a:r>
            <a:r>
              <a:rPr lang="de-AT" b="1" dirty="0"/>
              <a:t>nicht</a:t>
            </a:r>
            <a:r>
              <a:rPr lang="de-AT" dirty="0"/>
              <a:t> fragt und dann dumm aus dem Raum geht…</a:t>
            </a:r>
          </a:p>
          <a:p>
            <a:pPr marL="457200" lvl="1" indent="0">
              <a:buNone/>
            </a:pPr>
            <a:endParaRPr lang="de-AT" dirty="0"/>
          </a:p>
          <a:p>
            <a:pPr marL="914400" lvl="2" indent="0">
              <a:buNone/>
            </a:pPr>
            <a:endParaRPr lang="de-AT" dirty="0"/>
          </a:p>
          <a:p>
            <a:endParaRPr lang="en-AT" dirty="0"/>
          </a:p>
        </p:txBody>
      </p:sp>
      <p:pic>
        <p:nvPicPr>
          <p:cNvPr id="2" name="Picture 2" descr="There Are Stupid Questions | Leadership Freak">
            <a:extLst>
              <a:ext uri="{FF2B5EF4-FFF2-40B4-BE49-F238E27FC236}">
                <a16:creationId xmlns:a16="http://schemas.microsoft.com/office/drawing/2014/main" id="{1F375D4C-20D3-6E5C-ECD1-B292203C6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437" y="2030894"/>
            <a:ext cx="4413563" cy="246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E568F5-A6F6-1631-EC20-08202C50297B}"/>
              </a:ext>
            </a:extLst>
          </p:cNvPr>
          <p:cNvSpPr/>
          <p:nvPr/>
        </p:nvSpPr>
        <p:spPr>
          <a:xfrm>
            <a:off x="8522704" y="2070453"/>
            <a:ext cx="1109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73C9B2-130F-9AA6-9362-BD77C1F3BADB}"/>
              </a:ext>
            </a:extLst>
          </p:cNvPr>
          <p:cNvCxnSpPr/>
          <p:nvPr/>
        </p:nvCxnSpPr>
        <p:spPr>
          <a:xfrm>
            <a:off x="9035125" y="2790057"/>
            <a:ext cx="0" cy="24328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3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Aufgabe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Conway’s Game of Life </a:t>
            </a:r>
            <a:r>
              <a:rPr lang="en-GB" dirty="0" err="1"/>
              <a:t>Implementieren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https://codingdojo.org/kata/GameOfLife/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https://playgameoflife.com</a:t>
            </a:r>
            <a:endParaRPr lang="en-GB" dirty="0"/>
          </a:p>
          <a:p>
            <a:endParaRPr lang="en-A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85C642-817C-1524-ECE3-A46972AF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209" y="3979427"/>
            <a:ext cx="100979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7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Regeln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 live cell with fewer than two live </a:t>
            </a:r>
            <a:r>
              <a:rPr lang="en-US" dirty="0" err="1"/>
              <a:t>neighbours</a:t>
            </a:r>
            <a:r>
              <a:rPr lang="en-US" dirty="0"/>
              <a:t> dies, as if caused by underpopulation.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live cell with more than three live </a:t>
            </a:r>
            <a:r>
              <a:rPr lang="en-US" dirty="0" err="1"/>
              <a:t>neighbours</a:t>
            </a:r>
            <a:r>
              <a:rPr lang="en-US" dirty="0"/>
              <a:t> dies, as if by overcrowding.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live cell with two or three live </a:t>
            </a:r>
            <a:r>
              <a:rPr lang="en-US" dirty="0" err="1"/>
              <a:t>neighbours</a:t>
            </a:r>
            <a:r>
              <a:rPr lang="en-US" dirty="0"/>
              <a:t> lives on to the next generation.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dead cell with exactly three live </a:t>
            </a:r>
            <a:r>
              <a:rPr lang="en-US" dirty="0" err="1"/>
              <a:t>neighbours</a:t>
            </a:r>
            <a:r>
              <a:rPr lang="en-US" dirty="0"/>
              <a:t> becomes a live cell.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00689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Regeln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A5F289-9BB3-F72C-AD85-1E72ADFB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39" y="3299429"/>
            <a:ext cx="981212" cy="1038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3BF2F3-F29A-E23F-A756-EE3D8CE0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12" y="3283940"/>
            <a:ext cx="962159" cy="10478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8D109E-7AFD-9756-B663-F7DFBCAB76CF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113751" y="3807888"/>
            <a:ext cx="1143361" cy="1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0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26130-0237-0549-AB60-2396BB00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</a:t>
            </a:r>
            <a:endParaRPr lang="en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A978-8D74-9C4A-9137-3649AFDD5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https://github.com/techtalk/CodingDojos.git</a:t>
            </a:r>
            <a:endParaRPr lang="de-AT" dirty="0"/>
          </a:p>
          <a:p>
            <a:pPr lvl="1"/>
            <a:r>
              <a:rPr lang="en-GB" dirty="0"/>
              <a:t>Branch “</a:t>
            </a:r>
            <a:r>
              <a:rPr lang="en-GB" dirty="0" err="1"/>
              <a:t>NumberToLcdDojo</a:t>
            </a:r>
            <a:r>
              <a:rPr lang="en-GB" dirty="0"/>
              <a:t>”</a:t>
            </a:r>
            <a:endParaRPr lang="de-AT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410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C536-0D64-4AF5-A8BC-ED1C057E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338" y="2614451"/>
            <a:ext cx="10515600" cy="1325563"/>
          </a:xfrm>
        </p:spPr>
        <p:txBody>
          <a:bodyPr/>
          <a:lstStyle/>
          <a:p>
            <a:r>
              <a:rPr lang="de-AT" dirty="0"/>
              <a:t>Let‘s start!</a:t>
            </a:r>
          </a:p>
        </p:txBody>
      </p:sp>
    </p:spTree>
    <p:extLst>
      <p:ext uri="{BB962C8B-B14F-4D97-AF65-F5344CB8AC3E}">
        <p14:creationId xmlns:p14="http://schemas.microsoft.com/office/powerpoint/2010/main" val="527613132"/>
      </p:ext>
    </p:extLst>
  </p:cSld>
  <p:clrMapOvr>
    <a:masterClrMapping/>
  </p:clrMapOvr>
</p:sld>
</file>

<file path=ppt/theme/theme1.xml><?xml version="1.0" encoding="utf-8"?>
<a:theme xmlns:a="http://schemas.openxmlformats.org/drawingml/2006/main" name="Logo Slides">
  <a:themeElements>
    <a:clrScheme name="TT_Presentation_2015_Theme_Colors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5C9C"/>
      </a:accent1>
      <a:accent2>
        <a:srgbClr val="57A4E7"/>
      </a:accent2>
      <a:accent3>
        <a:srgbClr val="99D9F2"/>
      </a:accent3>
      <a:accent4>
        <a:srgbClr val="52B0AF"/>
      </a:accent4>
      <a:accent5>
        <a:srgbClr val="A9CA39"/>
      </a:accent5>
      <a:accent6>
        <a:srgbClr val="AF9A6B"/>
      </a:accent6>
      <a:hlink>
        <a:srgbClr val="3E9AFD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2021_16x9.potx  -  Read-Only" id="{ADE7977E-75E0-438E-A4E1-6DFCBE7750BF}" vid="{B9FB1149-1722-48BE-ADBC-1E7C798C38EA}"/>
    </a:ext>
  </a:extLst>
</a:theme>
</file>

<file path=ppt/theme/theme2.xml><?xml version="1.0" encoding="utf-8"?>
<a:theme xmlns:a="http://schemas.openxmlformats.org/drawingml/2006/main" name="Section Slides">
  <a:themeElements>
    <a:clrScheme name="TT Theme Color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67AD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0067AD"/>
      </a:accent6>
      <a:hlink>
        <a:srgbClr val="4A9B82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2021_16x9.potx  -  Read-Only" id="{ADE7977E-75E0-438E-A4E1-6DFCBE7750BF}" vid="{1236C162-C341-46F7-93B4-54168AA09A97}"/>
    </a:ext>
  </a:extLst>
</a:theme>
</file>

<file path=ppt/theme/theme3.xml><?xml version="1.0" encoding="utf-8"?>
<a:theme xmlns:a="http://schemas.openxmlformats.org/drawingml/2006/main" name="Content Slides">
  <a:themeElements>
    <a:clrScheme name="TT Template Color Them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5C9C"/>
      </a:accent1>
      <a:accent2>
        <a:srgbClr val="57A4E7"/>
      </a:accent2>
      <a:accent3>
        <a:srgbClr val="99D9F2"/>
      </a:accent3>
      <a:accent4>
        <a:srgbClr val="52B0AF"/>
      </a:accent4>
      <a:accent5>
        <a:srgbClr val="A9CA39"/>
      </a:accent5>
      <a:accent6>
        <a:srgbClr val="AF9A6B"/>
      </a:accent6>
      <a:hlink>
        <a:srgbClr val="52B0AF"/>
      </a:hlink>
      <a:folHlink>
        <a:srgbClr val="7F7F7F"/>
      </a:folHlink>
    </a:clrScheme>
    <a:fontScheme name="TT Template Font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2021_16x9.potx  -  Read-Only" id="{ADE7977E-75E0-438E-A4E1-6DFCBE7750BF}" vid="{A19EE8C9-1A74-44AA-87AB-DB4BDC22FC29}"/>
    </a:ext>
  </a:extLst>
</a:theme>
</file>

<file path=ppt/theme/theme4.xml><?xml version="1.0" encoding="utf-8"?>
<a:theme xmlns:a="http://schemas.openxmlformats.org/drawingml/2006/main" name="Content Slides without Logo">
  <a:themeElements>
    <a:clrScheme name="TT Template Color Them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5C9C"/>
      </a:accent1>
      <a:accent2>
        <a:srgbClr val="57A4E7"/>
      </a:accent2>
      <a:accent3>
        <a:srgbClr val="99D9F2"/>
      </a:accent3>
      <a:accent4>
        <a:srgbClr val="52B0AF"/>
      </a:accent4>
      <a:accent5>
        <a:srgbClr val="A9CA39"/>
      </a:accent5>
      <a:accent6>
        <a:srgbClr val="AF9A6B"/>
      </a:accent6>
      <a:hlink>
        <a:srgbClr val="52B0AF"/>
      </a:hlink>
      <a:folHlink>
        <a:srgbClr val="7F7F7F"/>
      </a:folHlink>
    </a:clrScheme>
    <a:fontScheme name="TT Template Font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_2021_16x9.potx  -  Read-Only" id="{ADE7977E-75E0-438E-A4E1-6DFCBE7750BF}" vid="{A7CAB9F9-7A47-44B5-9835-A3547900EB5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Presentation_2021_16x9</Template>
  <TotalTime>71</TotalTime>
  <Words>356</Words>
  <Application>Microsoft Office PowerPoint</Application>
  <PresentationFormat>Widescreen</PresentationFormat>
  <Paragraphs>76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Segoe UI</vt:lpstr>
      <vt:lpstr>Segoe UI Light</vt:lpstr>
      <vt:lpstr>Segoe UI Semibold</vt:lpstr>
      <vt:lpstr>Source Sans Pro</vt:lpstr>
      <vt:lpstr>Logo Slides</vt:lpstr>
      <vt:lpstr>Section Slides</vt:lpstr>
      <vt:lpstr>Content Slides</vt:lpstr>
      <vt:lpstr>Content Slides without Logo</vt:lpstr>
      <vt:lpstr>Coding-Dojo 20.10.2023</vt:lpstr>
      <vt:lpstr>Was ist ein Coding Dojo?</vt:lpstr>
      <vt:lpstr>PowerPoint Presentation</vt:lpstr>
      <vt:lpstr>Ablauf und Regeln</vt:lpstr>
      <vt:lpstr>Aufgabe</vt:lpstr>
      <vt:lpstr>Regeln</vt:lpstr>
      <vt:lpstr>Regeln</vt:lpstr>
      <vt:lpstr>Setup</vt:lpstr>
      <vt:lpstr>Let‘s start!</vt:lpstr>
      <vt:lpstr>Approval Testing</vt:lpstr>
      <vt:lpstr>Vorteile?</vt:lpstr>
      <vt:lpstr>Nachteile?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Rohorzka</dc:creator>
  <cp:lastModifiedBy>Manuel Juran</cp:lastModifiedBy>
  <cp:revision>114</cp:revision>
  <dcterms:created xsi:type="dcterms:W3CDTF">2013-12-13T09:06:46Z</dcterms:created>
  <dcterms:modified xsi:type="dcterms:W3CDTF">2023-09-29T10:59:49Z</dcterms:modified>
</cp:coreProperties>
</file>