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F0292D-1797-49A5-8D2D-8D50C72EF3CC}" type="datetimeFigureOut">
              <a:rPr lang="en-US" smtClean="0"/>
              <a:t>15/09/12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Composable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42375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What's wrong with java.lang.Object.equals(Object)?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391712"/>
          </a:xfrm>
        </p:spPr>
        <p:txBody>
          <a:bodyPr>
            <a:normAutofit/>
          </a:bodyPr>
          <a:lstStyle/>
          <a:p>
            <a:r>
              <a:rPr lang="en-US"/>
              <a:t>Objects of different types should not be equatable</a:t>
            </a:r>
          </a:p>
          <a:p>
            <a:r>
              <a:rPr lang="en-US"/>
              <a:t>Weak type – you always cast</a:t>
            </a:r>
          </a:p>
          <a:p>
            <a:r>
              <a:rPr lang="en-US"/>
              <a:t>Inheritance</a:t>
            </a:r>
          </a:p>
          <a:p>
            <a:r>
              <a:rPr lang="en-US"/>
              <a:t>Not all types are equatable</a:t>
            </a:r>
          </a:p>
          <a:p>
            <a:r>
              <a:rPr lang="en-US"/>
              <a:t>Object reference equality is a useless default</a:t>
            </a:r>
          </a:p>
          <a:p>
            <a:r>
              <a:rPr lang="en-US"/>
              <a:t>A default is useless</a:t>
            </a:r>
          </a:p>
          <a:p>
            <a:r>
              <a:rPr lang="en-US"/>
              <a:t>If you forget to override equals, it's still equatable</a:t>
            </a:r>
          </a:p>
        </p:txBody>
      </p:sp>
    </p:spTree>
    <p:extLst>
      <p:ext uri="{BB962C8B-B14F-4D97-AF65-F5344CB8AC3E}">
        <p14:creationId xmlns:p14="http://schemas.microsoft.com/office/powerpoint/2010/main" val="16846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What's wrong with java.lang.Object.equals(Object)?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"If you override equals, you must also override hashCode"</a:t>
            </a:r>
          </a:p>
          <a:p>
            <a:pPr lvl="1"/>
            <a:r>
              <a:rPr lang="en-US"/>
              <a:t>Seriously, WTF????</a:t>
            </a:r>
          </a:p>
          <a:p>
            <a:r>
              <a:rPr lang="en-US"/>
              <a:t>For A&lt;B&gt;, A is usually equatable only if B is</a:t>
            </a:r>
          </a:p>
          <a:p>
            <a:r>
              <a:rPr lang="en-US"/>
              <a:t>Optional&lt;String&gt; is equatable, but</a:t>
            </a:r>
            <a:br>
              <a:rPr lang="en-US"/>
            </a:br>
            <a:r>
              <a:rPr lang="en-US"/>
              <a:t>Optional&lt;UnfathomableEnigma&gt; is not</a:t>
            </a:r>
          </a:p>
          <a:p>
            <a:pPr lvl="1"/>
            <a:r>
              <a:rPr lang="en-US"/>
              <a:t>How to represent this in the Java type system?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interface Eq&lt;T&gt; {</a:t>
            </a:r>
          </a:p>
          <a:p>
            <a:pPr marL="0" indent="0">
              <a:buNone/>
            </a:pPr>
            <a:r>
              <a:rPr lang="en-US"/>
              <a:t>  boolean eq(T a, T b);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0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the code!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322" y="3110515"/>
            <a:ext cx="745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https://github.com/techtangents/composableEq</a:t>
            </a:r>
          </a:p>
        </p:txBody>
      </p:sp>
    </p:spTree>
    <p:extLst>
      <p:ext uri="{BB962C8B-B14F-4D97-AF65-F5344CB8AC3E}">
        <p14:creationId xmlns:p14="http://schemas.microsoft.com/office/powerpoint/2010/main" val="30428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870841"/>
          </a:xfrm>
        </p:spPr>
        <p:txBody>
          <a:bodyPr/>
          <a:lstStyle/>
          <a:p>
            <a:r>
              <a:rPr lang="en-US"/>
              <a:t>java.lang.Object.equals(Object) is broken</a:t>
            </a:r>
          </a:p>
          <a:p>
            <a:r>
              <a:rPr lang="en-US"/>
              <a:t>Not all types are equatable</a:t>
            </a:r>
          </a:p>
          <a:p>
            <a:r>
              <a:rPr lang="en-US"/>
              <a:t>A type T is equatable if Eq&lt;T&gt; is inhabited</a:t>
            </a:r>
          </a:p>
          <a:p>
            <a:r>
              <a:rPr lang="en-US"/>
              <a:t>Given an Eq&lt;T&gt;, </a:t>
            </a:r>
            <a:br>
              <a:rPr lang="en-US"/>
            </a:br>
            <a:r>
              <a:rPr lang="en-US"/>
              <a:t>you can construct an Eq&lt;Optional&lt;T&gt;&gt;</a:t>
            </a:r>
          </a:p>
          <a:p>
            <a:r>
              <a:rPr lang="en-US"/>
              <a:t>Eq&lt;T&gt;s can be composed with &amp;&amp;, ||</a:t>
            </a:r>
          </a:p>
          <a:p>
            <a:r>
              <a:rPr lang="en-US"/>
              <a:t>Eqs for an object can be constructed given:</a:t>
            </a:r>
          </a:p>
          <a:p>
            <a:pPr lvl="1"/>
            <a:r>
              <a:rPr lang="en-US"/>
              <a:t>Eqs for the field types</a:t>
            </a:r>
          </a:p>
          <a:p>
            <a:pPr lvl="1"/>
            <a:r>
              <a:rPr lang="en-US"/>
              <a:t>Getters for the field values</a:t>
            </a:r>
          </a:p>
        </p:txBody>
      </p:sp>
    </p:spTree>
    <p:extLst>
      <p:ext uri="{BB962C8B-B14F-4D97-AF65-F5344CB8AC3E}">
        <p14:creationId xmlns:p14="http://schemas.microsoft.com/office/powerpoint/2010/main" val="16391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 does it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Haskell does this better using type classes</a:t>
            </a:r>
          </a:p>
          <a:p>
            <a:pPr marL="403225" lvl="1" indent="0">
              <a:buNone/>
            </a:pPr>
            <a:r>
              <a:rPr lang="en-US">
                <a:latin typeface="Courier New"/>
                <a:cs typeface="Courier New"/>
              </a:rPr>
              <a:t>data Mayhap a = None | Some a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instance Eq a =&gt; Eq (Mayhap a) where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None     == None     = True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None     == (Some _) = False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(Some _) == None     = False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  (Some a) == (Some b) = a == b</a:t>
            </a:r>
          </a:p>
          <a:p>
            <a:pPr lvl="1"/>
            <a:endParaRPr lang="en-US"/>
          </a:p>
          <a:p>
            <a:pPr lvl="1"/>
            <a:r>
              <a:rPr lang="en-US"/>
              <a:t>... or simply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data Mayhap a = None | Some a deriving Eq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024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 does it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Scalaz Equals trait</a:t>
            </a:r>
          </a:p>
        </p:txBody>
      </p:sp>
    </p:spTree>
    <p:extLst>
      <p:ext uri="{BB962C8B-B14F-4D97-AF65-F5344CB8AC3E}">
        <p14:creationId xmlns:p14="http://schemas.microsoft.com/office/powerpoint/2010/main" val="81795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384</TotalTime>
  <Words>197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Composable Equality</vt:lpstr>
      <vt:lpstr>What's wrong with java.lang.Object.equals(Object)?</vt:lpstr>
      <vt:lpstr>What's wrong with java.lang.Object.equals(Object)?</vt:lpstr>
      <vt:lpstr>Eq&lt;T&gt;</vt:lpstr>
      <vt:lpstr>To the code!</vt:lpstr>
      <vt:lpstr>So...</vt:lpstr>
      <vt:lpstr>Haskell does it better</vt:lpstr>
      <vt:lpstr>Scala does it better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Composable Equality</dc:title>
  <dc:creator>_</dc:creator>
  <cp:lastModifiedBy>_</cp:lastModifiedBy>
  <cp:revision>17</cp:revision>
  <cp:lastPrinted>2012-09-15T09:53:39Z</cp:lastPrinted>
  <dcterms:created xsi:type="dcterms:W3CDTF">2012-09-15T03:19:41Z</dcterms:created>
  <dcterms:modified xsi:type="dcterms:W3CDTF">2012-09-15T09:55:16Z</dcterms:modified>
</cp:coreProperties>
</file>