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50"/>
  </p:notesMasterIdLst>
  <p:sldIdLst>
    <p:sldId id="257" r:id="rId2"/>
    <p:sldId id="288" r:id="rId3"/>
    <p:sldId id="287" r:id="rId4"/>
    <p:sldId id="320" r:id="rId5"/>
    <p:sldId id="321" r:id="rId6"/>
    <p:sldId id="322" r:id="rId7"/>
    <p:sldId id="323" r:id="rId8"/>
    <p:sldId id="324" r:id="rId9"/>
    <p:sldId id="261" r:id="rId10"/>
    <p:sldId id="289" r:id="rId11"/>
    <p:sldId id="325" r:id="rId12"/>
    <p:sldId id="262" r:id="rId13"/>
    <p:sldId id="265" r:id="rId14"/>
    <p:sldId id="277" r:id="rId15"/>
    <p:sldId id="291" r:id="rId16"/>
    <p:sldId id="296" r:id="rId17"/>
    <p:sldId id="297" r:id="rId18"/>
    <p:sldId id="271" r:id="rId19"/>
    <p:sldId id="294" r:id="rId20"/>
    <p:sldId id="298" r:id="rId21"/>
    <p:sldId id="304" r:id="rId22"/>
    <p:sldId id="293" r:id="rId23"/>
    <p:sldId id="270" r:id="rId24"/>
    <p:sldId id="299" r:id="rId25"/>
    <p:sldId id="300" r:id="rId26"/>
    <p:sldId id="326" r:id="rId27"/>
    <p:sldId id="327" r:id="rId28"/>
    <p:sldId id="272" r:id="rId29"/>
    <p:sldId id="273" r:id="rId30"/>
    <p:sldId id="274" r:id="rId31"/>
    <p:sldId id="275" r:id="rId32"/>
    <p:sldId id="302" r:id="rId33"/>
    <p:sldId id="301" r:id="rId34"/>
    <p:sldId id="303" r:id="rId35"/>
    <p:sldId id="313" r:id="rId36"/>
    <p:sldId id="328" r:id="rId37"/>
    <p:sldId id="329" r:id="rId38"/>
    <p:sldId id="330" r:id="rId39"/>
    <p:sldId id="338" r:id="rId40"/>
    <p:sldId id="331" r:id="rId41"/>
    <p:sldId id="311" r:id="rId42"/>
    <p:sldId id="334" r:id="rId43"/>
    <p:sldId id="314" r:id="rId44"/>
    <p:sldId id="335" r:id="rId45"/>
    <p:sldId id="305" r:id="rId46"/>
    <p:sldId id="316" r:id="rId47"/>
    <p:sldId id="337" r:id="rId48"/>
    <p:sldId id="33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 autoAdjust="0"/>
    <p:restoredTop sz="88453" autoAdjust="0"/>
  </p:normalViewPr>
  <p:slideViewPr>
    <p:cSldViewPr snapToGrid="0" snapToObjects="1">
      <p:cViewPr>
        <p:scale>
          <a:sx n="135" d="100"/>
          <a:sy n="135" d="100"/>
        </p:scale>
        <p:origin x="-26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FB9F-C25B-424C-8B67-E9F1C8FBE4C3}" type="datetimeFigureOut">
              <a:t>23/02/13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0F6D-D31B-E743-9430-C1CEAECC6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java: problems, solutions, limitations.</a:t>
            </a:r>
          </a:p>
          <a:p>
            <a:r>
              <a:rPr lang="en-US" baseline="0"/>
              <a:t>Typeclass approach</a:t>
            </a:r>
          </a:p>
          <a:p>
            <a:r>
              <a:rPr lang="en-US" baseline="0"/>
              <a:t>Haskell.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like 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Inheritance. Wrapping. Even</a:t>
            </a:r>
            <a:r>
              <a:rPr lang="en-US" baseline="0"/>
              <a:t> if it could...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C90A-672B-E249-9CFE-EA4BE66646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9CA-FDD1-AA4F-AD03-C8B84A165D94}" type="datetimeFigureOut">
              <a:t>23/02/13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7107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Foo("x").equals(Color.purple);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199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new com.sun.java.swing.plaf.nimbus.  InternalFrameInternalFrameTitlePane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InternalFrameTitlePaneMaximizeButton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Painter(null, 3)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9160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332" y="471523"/>
            <a:ext cx="7547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= on values of </a:t>
            </a:r>
          </a:p>
          <a:p>
            <a:pPr algn="ctr"/>
            <a:r>
              <a:rPr lang="en-US" sz="5400"/>
              <a:t>different types </a:t>
            </a:r>
          </a:p>
          <a:p>
            <a:pPr algn="ctr"/>
            <a:r>
              <a:rPr lang="en-US" sz="5400"/>
              <a:t>is silly</a:t>
            </a:r>
          </a:p>
          <a:p>
            <a:pPr algn="ctr"/>
            <a:endParaRPr lang="en-US" sz="5400"/>
          </a:p>
          <a:p>
            <a:pPr algn="ctr"/>
            <a:r>
              <a:rPr lang="en-US" sz="5400"/>
              <a:t>we already know </a:t>
            </a:r>
          </a:p>
          <a:p>
            <a:pPr algn="ctr"/>
            <a:r>
              <a:rPr lang="en-US" sz="5400"/>
              <a:t>they're different!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183" y="1335003"/>
            <a:ext cx="667262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"... in general, the aim [of a type system] is to prevent operations expecting a certain kind of value from being used with values for which that operation does not make sense (logic errors);"</a:t>
            </a:r>
          </a:p>
          <a:p>
            <a:endParaRPr lang="en-US" sz="2800"/>
          </a:p>
          <a:p>
            <a:r>
              <a:rPr lang="en-US" sz="2800"/>
              <a:t>- https://en.wikipedia.org/wiki/Type_system</a:t>
            </a:r>
          </a:p>
        </p:txBody>
      </p:sp>
    </p:spTree>
    <p:extLst>
      <p:ext uri="{BB962C8B-B14F-4D97-AF65-F5344CB8AC3E}">
        <p14:creationId xmlns:p14="http://schemas.microsoft.com/office/powerpoint/2010/main" val="26888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648" y="754218"/>
            <a:ext cx="5808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public class Object {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    public boolean equals(Object obj) {</a:t>
            </a:r>
          </a:p>
          <a:p>
            <a:r>
              <a:rPr lang="en-US" sz="2400"/>
              <a:t>	...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5" b="97511" l="9961" r="94238">
                        <a14:foregroundMark x1="37988" y1="10981" x2="37988" y2="10981"/>
                        <a14:foregroundMark x1="36133" y1="3367" x2="36133" y2="3367"/>
                        <a14:foregroundMark x1="87207" y1="75988" x2="87207" y2="75988"/>
                        <a14:foregroundMark x1="87207" y1="83895" x2="87207" y2="83895"/>
                        <a14:foregroundMark x1="86426" y1="94876" x2="86426" y2="94876"/>
                        <a14:foregroundMark x1="86816" y1="87848" x2="86816" y2="87848"/>
                        <a14:foregroundMark x1="87695" y1="92533" x2="87695" y2="92533"/>
                        <a14:foregroundMark x1="53223" y1="97657" x2="53223" y2="97657"/>
                        <a14:foregroundMark x1="94238" y1="95315" x2="94238" y2="9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102" y="2982509"/>
            <a:ext cx="5224600" cy="3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0" y="9411"/>
            <a:ext cx="8905548" cy="41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-28221"/>
            <a:ext cx="87657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40961" y="4628444"/>
            <a:ext cx="2690519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806" y="4667957"/>
            <a:ext cx="3055528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8102" y="4223925"/>
            <a:ext cx="93886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922" y="5516506"/>
            <a:ext cx="6980300" cy="104986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49" y="2606793"/>
            <a:ext cx="5765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8100" y="957234"/>
            <a:ext cx="31393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ource Code Pro"/>
                <a:cs typeface="Source Code Pro"/>
              </a:rPr>
              <a:t>.equals(...)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9" y="440842"/>
            <a:ext cx="1876481" cy="1876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74" r="81666"/>
          <a:stretch/>
        </p:blipFill>
        <p:spPr>
          <a:xfrm>
            <a:off x="2372368" y="977904"/>
            <a:ext cx="1051285" cy="112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005" y="2570105"/>
            <a:ext cx="1331617" cy="942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518" y="351271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Structural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915" y="472814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 Equality</a:t>
            </a:r>
          </a:p>
        </p:txBody>
      </p:sp>
    </p:spTree>
    <p:extLst>
      <p:ext uri="{BB962C8B-B14F-4D97-AF65-F5344CB8AC3E}">
        <p14:creationId xmlns:p14="http://schemas.microsoft.com/office/powerpoint/2010/main" val="34171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063" y="921926"/>
            <a:ext cx="6582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public class Cheese implements Eq&lt;Chalk&gt; {</a:t>
            </a:r>
          </a:p>
          <a:p>
            <a:r>
              <a:rPr lang="en-US" sz="2800"/>
              <a:t>...</a:t>
            </a:r>
          </a:p>
          <a:p>
            <a:r>
              <a:rPr lang="en-US" sz="28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709332"/>
            <a:ext cx="2918322" cy="2619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332" y="6300872"/>
            <a:ext cx="50894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http://licehunter.files.wordpress.com/2010/06/head_scratch_final_2.jpg</a:t>
            </a:r>
          </a:p>
        </p:txBody>
      </p:sp>
    </p:spTree>
    <p:extLst>
      <p:ext uri="{BB962C8B-B14F-4D97-AF65-F5344CB8AC3E}">
        <p14:creationId xmlns:p14="http://schemas.microsoft.com/office/powerpoint/2010/main" val="359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5658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7984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778000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81214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471"/>
          <a:stretch/>
        </p:blipFill>
        <p:spPr>
          <a:xfrm>
            <a:off x="696148" y="2445925"/>
            <a:ext cx="7452479" cy="94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6248" y="102976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String implements InstanceEq&lt;String&gt;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20815" y="1029760"/>
            <a:ext cx="4827812" cy="461665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" y="-1"/>
            <a:ext cx="6408408" cy="66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</p:spTree>
    <p:extLst>
      <p:ext uri="{BB962C8B-B14F-4D97-AF65-F5344CB8AC3E}">
        <p14:creationId xmlns:p14="http://schemas.microsoft.com/office/powerpoint/2010/main" val="134515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2220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Integer</a:t>
            </a:r>
          </a:p>
          <a:p>
            <a:r>
              <a:rPr lang="en-US" sz="4800"/>
              <a:t>String</a:t>
            </a:r>
          </a:p>
          <a:p>
            <a:r>
              <a:rPr lang="en-US" sz="4800"/>
              <a:t>List*</a:t>
            </a:r>
          </a:p>
          <a:p>
            <a:r>
              <a:rPr lang="en-US" sz="4800"/>
              <a:t>Maybe*</a:t>
            </a:r>
          </a:p>
          <a:p>
            <a:r>
              <a:rPr lang="en-US" sz="4800"/>
              <a:t>Tree*</a:t>
            </a:r>
          </a:p>
          <a:p>
            <a:r>
              <a:rPr lang="en-US" sz="4800"/>
              <a:t>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1" y="1348859"/>
            <a:ext cx="462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650076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639" y="2120101"/>
            <a:ext cx="55964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/>
              <a:t>Same value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Conditional statements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Testing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Substitution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Identity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Searching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417662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7018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Void</a:t>
            </a:r>
          </a:p>
          <a:p>
            <a:r>
              <a:rPr lang="en-US" sz="4800"/>
              <a:t>Stream</a:t>
            </a:r>
          </a:p>
          <a:p>
            <a:r>
              <a:rPr lang="en-US" sz="4800"/>
              <a:t>IO</a:t>
            </a:r>
          </a:p>
          <a:p>
            <a:r>
              <a:rPr lang="en-US" sz="4800"/>
              <a:t>Function</a:t>
            </a:r>
          </a:p>
          <a:p>
            <a:r>
              <a:rPr lang="en-US" sz="4800"/>
              <a:t>Irrational number</a:t>
            </a:r>
          </a:p>
          <a:p>
            <a:r>
              <a:rPr lang="en-US" sz="4800"/>
              <a:t>Random number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14" y="1161239"/>
            <a:ext cx="3028143" cy="24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20" y="3384318"/>
            <a:ext cx="3838665" cy="26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890" y="2161903"/>
            <a:ext cx="653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Can all types be in Pairs?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8" y="373050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188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6890" y="636366"/>
            <a:ext cx="968962" cy="450948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9926" y="636366"/>
            <a:ext cx="1625469" cy="438719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2612" y="4946722"/>
            <a:ext cx="162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(this&lt;A, B&gt;)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1" y="636366"/>
            <a:ext cx="3838221" cy="45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3704" y="636366"/>
            <a:ext cx="1279407" cy="438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  <a:p>
            <a:pPr algn="ctr"/>
            <a:r>
              <a:rPr lang="en-US" sz="4400"/>
              <a:t>...</a:t>
            </a:r>
          </a:p>
          <a:p>
            <a:pPr algn="ctr"/>
            <a:r>
              <a:rPr lang="en-US" sz="4400"/>
              <a:t>but only for the = function</a:t>
            </a:r>
          </a:p>
        </p:txBody>
      </p:sp>
    </p:spTree>
    <p:extLst>
      <p:ext uri="{BB962C8B-B14F-4D97-AF65-F5344CB8AC3E}">
        <p14:creationId xmlns:p14="http://schemas.microsoft.com/office/powerpoint/2010/main" val="23616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852" y="4413467"/>
            <a:ext cx="6952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Source Code Pro"/>
                <a:cs typeface="Source Code Pro"/>
              </a:rPr>
              <a:t>class Eq a where</a:t>
            </a:r>
          </a:p>
          <a:p>
            <a:r>
              <a:rPr lang="en-US" sz="3600">
                <a:latin typeface="Source Code Pro"/>
                <a:cs typeface="Source Code Pro"/>
              </a:rPr>
              <a:t>  (==) :: a -&gt; a -&gt; Bool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6555"/>
            <a:ext cx="7162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55"/>
            <a:ext cx="9144000" cy="51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26634"/>
            <a:ext cx="9004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68" y="5231117"/>
            <a:ext cx="1619660" cy="161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507999"/>
            <a:ext cx="772519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q = (Pair "cat" 7) == (Pair "dog" 7)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(a,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(a, b) == (a',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r = ("cat", 7) == ("dog", 7)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1881481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 deriving Eq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Conditional </a:t>
            </a:r>
          </a:p>
          <a:p>
            <a:pPr algn="ctr"/>
            <a:r>
              <a:rPr lang="en-US" sz="4400"/>
              <a:t>implementation </a:t>
            </a:r>
          </a:p>
          <a:p>
            <a:pPr algn="ctr"/>
            <a:r>
              <a:rPr lang="en-US" sz="4400"/>
              <a:t>of interface</a:t>
            </a:r>
          </a:p>
        </p:txBody>
      </p:sp>
    </p:spTree>
    <p:extLst>
      <p:ext uri="{BB962C8B-B14F-4D97-AF65-F5344CB8AC3E}">
        <p14:creationId xmlns:p14="http://schemas.microsoft.com/office/powerpoint/2010/main" val="232058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1881481"/>
            <a:ext cx="77251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F7F7F"/>
                </a:solidFill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ource Code Pro"/>
              <a:cs typeface="Source Code Pro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</a:t>
            </a:r>
          </a:p>
          <a:p>
            <a:r>
              <a:rPr lang="en-US">
                <a:latin typeface="Source Code Pro"/>
                <a:cs typeface="Source Code Pro"/>
              </a:rPr>
              <a:t>  (when A extends InstanceEq, B extends InstanceEq) </a:t>
            </a:r>
          </a:p>
          <a:p>
            <a:r>
              <a:rPr lang="en-US">
                <a:latin typeface="Source Code Pro"/>
                <a:cs typeface="Source Code Pro"/>
              </a:rPr>
              <a:t>{</a:t>
            </a: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{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when (A extends InstanceEq, B extends InstanceEq)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147" y="324865"/>
            <a:ext cx="81185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class Object { boolean equals(Object other) }</a:t>
            </a:r>
          </a:p>
          <a:p>
            <a:r>
              <a:rPr lang="en-US" sz="2000">
                <a:latin typeface="Source Code Pro"/>
                <a:cs typeface="Source Code Pro"/>
              </a:rPr>
              <a:t>- overriden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interface InstanceEq&lt;T&gt; { boolean eq(T t); }</a:t>
            </a:r>
          </a:p>
          <a:p>
            <a:r>
              <a:rPr lang="en-US" sz="2000">
                <a:latin typeface="Source Code Pro"/>
                <a:cs typeface="Source Code Pro"/>
              </a:rPr>
              <a:t>- instance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interface Eq&lt;T&gt; { boolean eq(T a, T b); }</a:t>
            </a:r>
          </a:p>
          <a:p>
            <a:r>
              <a:rPr lang="en-US" sz="2000">
                <a:latin typeface="Source Code Pro"/>
                <a:cs typeface="Source Code Pro"/>
              </a:rPr>
              <a:t>- static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class Eq a where </a:t>
            </a:r>
          </a:p>
          <a:p>
            <a:r>
              <a:rPr lang="en-US" sz="2000">
                <a:latin typeface="Source Code Pro"/>
                <a:cs typeface="Source Code Pro"/>
              </a:rPr>
              <a:t>  (==) :: a -&gt; a -&gt; Bool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5199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46" y="2624594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/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346" y="4159883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2060235" y="3358372"/>
            <a:ext cx="0" cy="80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6178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2546" y="2634001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5393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 instance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>
            <a:off x="6039555" y="4526772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H="1" flipV="1">
            <a:off x="7311435" y="3367779"/>
            <a:ext cx="5647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74" y="1332736"/>
            <a:ext cx="946321" cy="669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3" y="1149571"/>
            <a:ext cx="918884" cy="9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81779" y="4299185"/>
            <a:ext cx="724370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586" y="2005659"/>
            <a:ext cx="487303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678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1176867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Foo("x") == 72;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compile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" y="834744"/>
            <a:ext cx="899283" cy="6365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5428" y="4544646"/>
            <a:ext cx="8108000" cy="12220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Source Code Pro"/>
                <a:cs typeface="Source Code Pro"/>
              </a:rPr>
              <a:t>new Foo("x").equals(72); </a:t>
            </a:r>
          </a:p>
          <a:p>
            <a:pPr algn="l"/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8" y="3481299"/>
            <a:ext cx="1097624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798</Words>
  <Application>Microsoft Macintosh PowerPoint</Application>
  <PresentationFormat>On-screen Show (4:3)</PresentationFormat>
  <Paragraphs>167</Paragraphs>
  <Slides>48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=</vt:lpstr>
      <vt:lpstr>=</vt:lpstr>
      <vt:lpstr>=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Foo("x") == 72; -- compile error</vt:lpstr>
      <vt:lpstr>new Foo("x").equals(Color.purple); -- false</vt:lpstr>
      <vt:lpstr>new Foo("x").equals( new com.sun.java.swing.plaf.nimbus.  InternalFrameInternalFrameTitlePane InternalFrameTitlePaneMaximizeButton Painter(null, 3) ); --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==</dc:title>
  <dc:creator>_</dc:creator>
  <cp:lastModifiedBy>_</cp:lastModifiedBy>
  <cp:revision>127</cp:revision>
  <dcterms:created xsi:type="dcterms:W3CDTF">2013-01-23T02:25:45Z</dcterms:created>
  <dcterms:modified xsi:type="dcterms:W3CDTF">2013-02-23T10:41:57Z</dcterms:modified>
</cp:coreProperties>
</file>