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2"/>
  </p:notesMasterIdLst>
  <p:handoutMasterIdLst>
    <p:handoutMasterId r:id="rId33"/>
  </p:handoutMasterIdLst>
  <p:sldIdLst>
    <p:sldId id="290" r:id="rId2"/>
    <p:sldId id="256" r:id="rId3"/>
    <p:sldId id="263" r:id="rId4"/>
    <p:sldId id="260" r:id="rId5"/>
    <p:sldId id="281" r:id="rId6"/>
    <p:sldId id="262" r:id="rId7"/>
    <p:sldId id="259" r:id="rId8"/>
    <p:sldId id="266" r:id="rId9"/>
    <p:sldId id="267" r:id="rId10"/>
    <p:sldId id="268" r:id="rId11"/>
    <p:sldId id="269" r:id="rId12"/>
    <p:sldId id="270" r:id="rId13"/>
    <p:sldId id="271" r:id="rId14"/>
    <p:sldId id="272" r:id="rId15"/>
    <p:sldId id="273" r:id="rId16"/>
    <p:sldId id="274" r:id="rId17"/>
    <p:sldId id="282" r:id="rId18"/>
    <p:sldId id="283" r:id="rId19"/>
    <p:sldId id="275" r:id="rId20"/>
    <p:sldId id="278" r:id="rId21"/>
    <p:sldId id="277" r:id="rId22"/>
    <p:sldId id="284" r:id="rId23"/>
    <p:sldId id="276" r:id="rId24"/>
    <p:sldId id="280" r:id="rId25"/>
    <p:sldId id="279" r:id="rId26"/>
    <p:sldId id="286" r:id="rId27"/>
    <p:sldId id="289" r:id="rId28"/>
    <p:sldId id="285" r:id="rId29"/>
    <p:sldId id="287" r:id="rId30"/>
    <p:sldId id="288"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uven" initials="R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FFFF"/>
    <a:srgbClr val="F6EFE7"/>
    <a:srgbClr val="EAEAEA"/>
    <a:srgbClr val="DDDDDD"/>
    <a:srgbClr val="00B050"/>
    <a:srgbClr val="33CC33"/>
    <a:srgbClr val="808000"/>
    <a:srgbClr val="695E3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3" autoAdjust="0"/>
    <p:restoredTop sz="95500" autoAdjust="0"/>
  </p:normalViewPr>
  <p:slideViewPr>
    <p:cSldViewPr snapToGrid="0">
      <p:cViewPr varScale="1">
        <p:scale>
          <a:sx n="66" d="100"/>
          <a:sy n="66" d="100"/>
        </p:scale>
        <p:origin x="1320" y="40"/>
      </p:cViewPr>
      <p:guideLst>
        <p:guide orient="horz" pos="2160"/>
        <p:guide pos="2880"/>
      </p:guideLst>
    </p:cSldViewPr>
  </p:slideViewPr>
  <p:outlineViewPr>
    <p:cViewPr>
      <p:scale>
        <a:sx n="33" d="100"/>
        <a:sy n="33" d="100"/>
      </p:scale>
      <p:origin x="0" y="691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5" d="100"/>
          <a:sy n="45" d="100"/>
        </p:scale>
        <p:origin x="-2011"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My%20Life\GC\Infinity\hadas10\6%20weeks%20analysis3.xlsb"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y%20Life\GC\Infinity\hadas10\6%20weeks%20analysis3.xlsb"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y%20Life\GC\Infinity\hadas10\6%20weeks%20analysis3.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[6 weeks analysis3.xlsb]Notebooks4!PivotTable1</c:name>
    <c:fmtId val="7"/>
  </c:pivotSource>
  <c:chart>
    <c:title>
      <c:tx>
        <c:rich>
          <a:bodyPr/>
          <a:lstStyle/>
          <a:p>
            <a:pPr>
              <a:defRPr/>
            </a:pPr>
            <a:r>
              <a:rPr lang="en-US" sz="1800" dirty="0"/>
              <a:t>Mobile Computing / </a:t>
            </a:r>
            <a:r>
              <a:rPr lang="en-US" sz="1800" dirty="0" smtClean="0"/>
              <a:t>Notebooks </a:t>
            </a:r>
            <a:r>
              <a:rPr lang="en-US" sz="1800" dirty="0"/>
              <a:t>- Price per SKU</a:t>
            </a:r>
          </a:p>
        </c:rich>
      </c:tx>
      <c:overlay val="0"/>
    </c:title>
    <c:autoTitleDeleted val="0"/>
    <c:pivotFmts>
      <c:pivotFmt>
        <c:idx val="0"/>
      </c:pivotFmt>
      <c:pivotFmt>
        <c:idx val="1"/>
      </c:pivotFmt>
      <c:pivotFmt>
        <c:idx val="2"/>
      </c:pivotFmt>
    </c:pivotFmts>
    <c:plotArea>
      <c:layout/>
      <c:lineChart>
        <c:grouping val="standard"/>
        <c:varyColors val="0"/>
        <c:ser>
          <c:idx val="0"/>
          <c:order val="0"/>
          <c:tx>
            <c:strRef>
              <c:f>Notebooks4!$B$3</c:f>
              <c:strCache>
                <c:ptCount val="1"/>
                <c:pt idx="0">
                  <c:v>Total</c:v>
                </c:pt>
              </c:strCache>
            </c:strRef>
          </c:tx>
          <c:cat>
            <c:strRef>
              <c:f>Notebooks4!$A$4:$A$77</c:f>
              <c:strCache>
                <c:ptCount val="73"/>
                <c:pt idx="0">
                  <c:v>167436</c:v>
                </c:pt>
                <c:pt idx="1">
                  <c:v>167435</c:v>
                </c:pt>
                <c:pt idx="2">
                  <c:v>167434</c:v>
                </c:pt>
                <c:pt idx="3">
                  <c:v>168783</c:v>
                </c:pt>
                <c:pt idx="4">
                  <c:v>167433</c:v>
                </c:pt>
                <c:pt idx="5">
                  <c:v>166374</c:v>
                </c:pt>
                <c:pt idx="6">
                  <c:v>168782</c:v>
                </c:pt>
                <c:pt idx="7">
                  <c:v>168780</c:v>
                </c:pt>
                <c:pt idx="8">
                  <c:v>167432</c:v>
                </c:pt>
                <c:pt idx="9">
                  <c:v>169462</c:v>
                </c:pt>
                <c:pt idx="10">
                  <c:v>166373</c:v>
                </c:pt>
                <c:pt idx="11">
                  <c:v>162605</c:v>
                </c:pt>
                <c:pt idx="12">
                  <c:v>169341</c:v>
                </c:pt>
                <c:pt idx="13">
                  <c:v>166367</c:v>
                </c:pt>
                <c:pt idx="14">
                  <c:v>168779</c:v>
                </c:pt>
                <c:pt idx="15">
                  <c:v>167524</c:v>
                </c:pt>
                <c:pt idx="16">
                  <c:v>168333</c:v>
                </c:pt>
                <c:pt idx="17">
                  <c:v>168149</c:v>
                </c:pt>
                <c:pt idx="18">
                  <c:v>162943</c:v>
                </c:pt>
                <c:pt idx="19">
                  <c:v>168334</c:v>
                </c:pt>
                <c:pt idx="20">
                  <c:v>169358</c:v>
                </c:pt>
                <c:pt idx="21">
                  <c:v>167029</c:v>
                </c:pt>
                <c:pt idx="22">
                  <c:v>168341</c:v>
                </c:pt>
                <c:pt idx="23">
                  <c:v>167417</c:v>
                </c:pt>
                <c:pt idx="24">
                  <c:v>169081</c:v>
                </c:pt>
                <c:pt idx="25">
                  <c:v>168127</c:v>
                </c:pt>
                <c:pt idx="26">
                  <c:v>167928</c:v>
                </c:pt>
                <c:pt idx="27">
                  <c:v>168150</c:v>
                </c:pt>
                <c:pt idx="28">
                  <c:v>167927</c:v>
                </c:pt>
                <c:pt idx="29">
                  <c:v>167419</c:v>
                </c:pt>
                <c:pt idx="30">
                  <c:v>169079</c:v>
                </c:pt>
                <c:pt idx="31">
                  <c:v>168088</c:v>
                </c:pt>
                <c:pt idx="32">
                  <c:v>167415</c:v>
                </c:pt>
                <c:pt idx="33">
                  <c:v>168340</c:v>
                </c:pt>
                <c:pt idx="34">
                  <c:v>167416</c:v>
                </c:pt>
                <c:pt idx="35">
                  <c:v>168760</c:v>
                </c:pt>
                <c:pt idx="36">
                  <c:v>169088</c:v>
                </c:pt>
                <c:pt idx="37">
                  <c:v>169087</c:v>
                </c:pt>
                <c:pt idx="38">
                  <c:v>169080</c:v>
                </c:pt>
                <c:pt idx="39">
                  <c:v>169213</c:v>
                </c:pt>
                <c:pt idx="40">
                  <c:v>168606</c:v>
                </c:pt>
                <c:pt idx="41">
                  <c:v>168335</c:v>
                </c:pt>
                <c:pt idx="42">
                  <c:v>169086</c:v>
                </c:pt>
                <c:pt idx="43">
                  <c:v>168126</c:v>
                </c:pt>
                <c:pt idx="44">
                  <c:v>166531</c:v>
                </c:pt>
                <c:pt idx="45">
                  <c:v>169172</c:v>
                </c:pt>
                <c:pt idx="46">
                  <c:v>169305</c:v>
                </c:pt>
                <c:pt idx="47">
                  <c:v>167580</c:v>
                </c:pt>
                <c:pt idx="48">
                  <c:v>168339</c:v>
                </c:pt>
                <c:pt idx="49">
                  <c:v>168916</c:v>
                </c:pt>
                <c:pt idx="50">
                  <c:v>169078</c:v>
                </c:pt>
                <c:pt idx="51">
                  <c:v>168087</c:v>
                </c:pt>
                <c:pt idx="52">
                  <c:v>169084</c:v>
                </c:pt>
                <c:pt idx="53">
                  <c:v>168110</c:v>
                </c:pt>
                <c:pt idx="54">
                  <c:v>169304</c:v>
                </c:pt>
                <c:pt idx="55">
                  <c:v>168945</c:v>
                </c:pt>
                <c:pt idx="56">
                  <c:v>167579</c:v>
                </c:pt>
                <c:pt idx="57">
                  <c:v>169083</c:v>
                </c:pt>
                <c:pt idx="58">
                  <c:v>169085</c:v>
                </c:pt>
                <c:pt idx="59">
                  <c:v>169170</c:v>
                </c:pt>
                <c:pt idx="60">
                  <c:v>168641</c:v>
                </c:pt>
                <c:pt idx="61">
                  <c:v>168717</c:v>
                </c:pt>
                <c:pt idx="62">
                  <c:v>169278</c:v>
                </c:pt>
                <c:pt idx="63">
                  <c:v>168338</c:v>
                </c:pt>
                <c:pt idx="64">
                  <c:v>168443</c:v>
                </c:pt>
                <c:pt idx="65">
                  <c:v>168748</c:v>
                </c:pt>
                <c:pt idx="66">
                  <c:v>167316</c:v>
                </c:pt>
                <c:pt idx="67">
                  <c:v>169179</c:v>
                </c:pt>
                <c:pt idx="68">
                  <c:v>168442</c:v>
                </c:pt>
                <c:pt idx="69">
                  <c:v>169171</c:v>
                </c:pt>
                <c:pt idx="70">
                  <c:v>169077</c:v>
                </c:pt>
                <c:pt idx="71">
                  <c:v>169178</c:v>
                </c:pt>
                <c:pt idx="72">
                  <c:v>168152</c:v>
                </c:pt>
              </c:strCache>
            </c:strRef>
          </c:cat>
          <c:val>
            <c:numRef>
              <c:f>Notebooks4!$B$4:$B$77</c:f>
              <c:numCache>
                <c:formatCode>_ * #,##0_ ;_ * \-#,##0_ ;_ * "-"??_ ;_ @_ </c:formatCode>
                <c:ptCount val="73"/>
                <c:pt idx="0">
                  <c:v>136095.24000000005</c:v>
                </c:pt>
                <c:pt idx="1">
                  <c:v>116324.95299999995</c:v>
                </c:pt>
                <c:pt idx="2">
                  <c:v>97483.062906666615</c:v>
                </c:pt>
                <c:pt idx="3">
                  <c:v>84696.217777777725</c:v>
                </c:pt>
                <c:pt idx="4">
                  <c:v>78409.788111111106</c:v>
                </c:pt>
                <c:pt idx="5">
                  <c:v>76295.23714285715</c:v>
                </c:pt>
                <c:pt idx="6">
                  <c:v>68527.328703703693</c:v>
                </c:pt>
                <c:pt idx="7">
                  <c:v>64666.67</c:v>
                </c:pt>
                <c:pt idx="8">
                  <c:v>62861.58848761343</c:v>
                </c:pt>
                <c:pt idx="9">
                  <c:v>59047.62</c:v>
                </c:pt>
                <c:pt idx="10">
                  <c:v>57229.234999999993</c:v>
                </c:pt>
                <c:pt idx="11">
                  <c:v>56144.055833333332</c:v>
                </c:pt>
                <c:pt idx="12">
                  <c:v>55931.809615384642</c:v>
                </c:pt>
                <c:pt idx="13">
                  <c:v>53734.142916666679</c:v>
                </c:pt>
                <c:pt idx="14">
                  <c:v>52280.852121212141</c:v>
                </c:pt>
                <c:pt idx="15">
                  <c:v>51239.184242424242</c:v>
                </c:pt>
                <c:pt idx="16">
                  <c:v>48268.265319814396</c:v>
                </c:pt>
                <c:pt idx="17">
                  <c:v>47048.03790860212</c:v>
                </c:pt>
                <c:pt idx="18">
                  <c:v>46388.755000000005</c:v>
                </c:pt>
                <c:pt idx="19">
                  <c:v>42432.924307781657</c:v>
                </c:pt>
                <c:pt idx="20">
                  <c:v>41685.762499999997</c:v>
                </c:pt>
                <c:pt idx="21">
                  <c:v>40801.87777777778</c:v>
                </c:pt>
                <c:pt idx="22">
                  <c:v>40657.738041666664</c:v>
                </c:pt>
                <c:pt idx="23">
                  <c:v>39525.273854942308</c:v>
                </c:pt>
                <c:pt idx="24">
                  <c:v>39064.198898148199</c:v>
                </c:pt>
                <c:pt idx="25">
                  <c:v>39022.244461898634</c:v>
                </c:pt>
                <c:pt idx="26">
                  <c:v>38604.268683096605</c:v>
                </c:pt>
                <c:pt idx="27">
                  <c:v>38207.535040849645</c:v>
                </c:pt>
                <c:pt idx="28">
                  <c:v>37103.404444444466</c:v>
                </c:pt>
                <c:pt idx="29">
                  <c:v>36778.27529411763</c:v>
                </c:pt>
                <c:pt idx="30">
                  <c:v>36309.709605263131</c:v>
                </c:pt>
                <c:pt idx="31">
                  <c:v>36176.053846153845</c:v>
                </c:pt>
                <c:pt idx="32">
                  <c:v>35487.214981060621</c:v>
                </c:pt>
                <c:pt idx="33">
                  <c:v>35305.515500000001</c:v>
                </c:pt>
                <c:pt idx="34">
                  <c:v>35185.376106613774</c:v>
                </c:pt>
                <c:pt idx="35">
                  <c:v>34962.109023927937</c:v>
                </c:pt>
                <c:pt idx="36">
                  <c:v>34734.950523809537</c:v>
                </c:pt>
                <c:pt idx="37">
                  <c:v>34679.806420000008</c:v>
                </c:pt>
                <c:pt idx="38">
                  <c:v>34373.920069405569</c:v>
                </c:pt>
                <c:pt idx="39">
                  <c:v>34249.235238095236</c:v>
                </c:pt>
                <c:pt idx="40">
                  <c:v>34145.767625968954</c:v>
                </c:pt>
                <c:pt idx="41">
                  <c:v>33972.151921693774</c:v>
                </c:pt>
                <c:pt idx="42">
                  <c:v>32580.48545043288</c:v>
                </c:pt>
                <c:pt idx="43">
                  <c:v>32278.933136363663</c:v>
                </c:pt>
                <c:pt idx="44">
                  <c:v>32100.606666666656</c:v>
                </c:pt>
                <c:pt idx="45">
                  <c:v>31927.725708238853</c:v>
                </c:pt>
                <c:pt idx="46">
                  <c:v>31911.851905555563</c:v>
                </c:pt>
                <c:pt idx="47">
                  <c:v>31411.505624999994</c:v>
                </c:pt>
                <c:pt idx="48">
                  <c:v>31094.852280701751</c:v>
                </c:pt>
                <c:pt idx="49">
                  <c:v>31026.429514456253</c:v>
                </c:pt>
                <c:pt idx="50">
                  <c:v>30869.554545454543</c:v>
                </c:pt>
                <c:pt idx="51">
                  <c:v>30203.013476190459</c:v>
                </c:pt>
                <c:pt idx="52">
                  <c:v>30081.162323529399</c:v>
                </c:pt>
                <c:pt idx="53">
                  <c:v>29967.160035793913</c:v>
                </c:pt>
                <c:pt idx="54">
                  <c:v>28904.646526315762</c:v>
                </c:pt>
                <c:pt idx="55">
                  <c:v>28674.000398459611</c:v>
                </c:pt>
                <c:pt idx="56">
                  <c:v>28499.210000000003</c:v>
                </c:pt>
                <c:pt idx="57">
                  <c:v>28146.251065364875</c:v>
                </c:pt>
                <c:pt idx="58">
                  <c:v>27280.241030377674</c:v>
                </c:pt>
                <c:pt idx="59">
                  <c:v>27234.370576923036</c:v>
                </c:pt>
                <c:pt idx="60">
                  <c:v>25496.476675217258</c:v>
                </c:pt>
                <c:pt idx="61">
                  <c:v>25438.392587962931</c:v>
                </c:pt>
                <c:pt idx="62">
                  <c:v>25296.1520943172</c:v>
                </c:pt>
                <c:pt idx="63">
                  <c:v>25272.063128205122</c:v>
                </c:pt>
                <c:pt idx="64">
                  <c:v>24500.355035037192</c:v>
                </c:pt>
                <c:pt idx="65">
                  <c:v>23385.507166666674</c:v>
                </c:pt>
                <c:pt idx="66">
                  <c:v>22695.231653140076</c:v>
                </c:pt>
                <c:pt idx="67">
                  <c:v>22324.911228070152</c:v>
                </c:pt>
                <c:pt idx="68">
                  <c:v>21639.903902835202</c:v>
                </c:pt>
                <c:pt idx="69">
                  <c:v>21604.951083333348</c:v>
                </c:pt>
                <c:pt idx="70">
                  <c:v>21463.767992480658</c:v>
                </c:pt>
                <c:pt idx="71">
                  <c:v>19560.234579377684</c:v>
                </c:pt>
                <c:pt idx="72">
                  <c:v>17955.44246312985</c:v>
                </c:pt>
              </c:numCache>
            </c:numRef>
          </c:val>
          <c:smooth val="0"/>
          <c:extLst>
            <c:ext xmlns:c16="http://schemas.microsoft.com/office/drawing/2014/chart" uri="{C3380CC4-5D6E-409C-BE32-E72D297353CC}">
              <c16:uniqueId val="{00000000-EF0A-46FC-AA16-14D1678672EC}"/>
            </c:ext>
          </c:extLst>
        </c:ser>
        <c:dLbls>
          <c:showLegendKey val="0"/>
          <c:showVal val="0"/>
          <c:showCatName val="0"/>
          <c:showSerName val="0"/>
          <c:showPercent val="0"/>
          <c:showBubbleSize val="0"/>
        </c:dLbls>
        <c:marker val="1"/>
        <c:smooth val="0"/>
        <c:axId val="96199424"/>
        <c:axId val="115661440"/>
      </c:lineChart>
      <c:catAx>
        <c:axId val="96199424"/>
        <c:scaling>
          <c:orientation val="minMax"/>
        </c:scaling>
        <c:delete val="0"/>
        <c:axPos val="b"/>
        <c:numFmt formatCode="General" sourceLinked="0"/>
        <c:majorTickMark val="out"/>
        <c:minorTickMark val="none"/>
        <c:tickLblPos val="nextTo"/>
        <c:crossAx val="115661440"/>
        <c:crosses val="autoZero"/>
        <c:auto val="1"/>
        <c:lblAlgn val="ctr"/>
        <c:lblOffset val="100"/>
        <c:noMultiLvlLbl val="0"/>
      </c:catAx>
      <c:valAx>
        <c:axId val="115661440"/>
        <c:scaling>
          <c:orientation val="minMax"/>
        </c:scaling>
        <c:delete val="0"/>
        <c:axPos val="l"/>
        <c:majorGridlines/>
        <c:numFmt formatCode="_ * #,##0_ ;_ * \-#,##0_ ;_ * &quot;-&quot;??_ ;_ @_ " sourceLinked="1"/>
        <c:majorTickMark val="out"/>
        <c:minorTickMark val="none"/>
        <c:tickLblPos val="nextTo"/>
        <c:crossAx val="9619942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a:t>Mobile Computing/Notebooks - Price of each SKU/Store</a:t>
            </a:r>
          </a:p>
        </c:rich>
      </c:tx>
      <c:overlay val="0"/>
    </c:title>
    <c:autoTitleDeleted val="0"/>
    <c:plotArea>
      <c:layout/>
      <c:lineChart>
        <c:grouping val="standard"/>
        <c:varyColors val="0"/>
        <c:ser>
          <c:idx val="0"/>
          <c:order val="0"/>
          <c:marker>
            <c:symbol val="none"/>
          </c:marker>
          <c:val>
            <c:numRef>
              <c:f>'Notebooks dara'!$J$2:$J$3140</c:f>
              <c:numCache>
                <c:formatCode>_ * #,##0_ ;_ * \-#,##0_ ;_ * "-"??_ ;_ @_ </c:formatCode>
                <c:ptCount val="2308"/>
                <c:pt idx="0">
                  <c:v>136095.24000000005</c:v>
                </c:pt>
                <c:pt idx="1">
                  <c:v>136095.24000000005</c:v>
                </c:pt>
                <c:pt idx="2">
                  <c:v>116324.95299999995</c:v>
                </c:pt>
                <c:pt idx="3">
                  <c:v>116324.95299999995</c:v>
                </c:pt>
                <c:pt idx="4">
                  <c:v>116324.95299999995</c:v>
                </c:pt>
                <c:pt idx="5">
                  <c:v>116324.95299999995</c:v>
                </c:pt>
                <c:pt idx="6">
                  <c:v>116324.95299999995</c:v>
                </c:pt>
                <c:pt idx="7">
                  <c:v>97483.062906666615</c:v>
                </c:pt>
                <c:pt idx="8">
                  <c:v>97483.062906666615</c:v>
                </c:pt>
                <c:pt idx="9">
                  <c:v>97483.062906666615</c:v>
                </c:pt>
                <c:pt idx="10">
                  <c:v>97483.062906666615</c:v>
                </c:pt>
                <c:pt idx="11">
                  <c:v>97483.062906666615</c:v>
                </c:pt>
                <c:pt idx="12">
                  <c:v>97483.062906666615</c:v>
                </c:pt>
                <c:pt idx="13">
                  <c:v>97483.062906666615</c:v>
                </c:pt>
                <c:pt idx="14">
                  <c:v>97483.062906666615</c:v>
                </c:pt>
                <c:pt idx="15">
                  <c:v>97483.062906666615</c:v>
                </c:pt>
                <c:pt idx="16">
                  <c:v>97483.062906666615</c:v>
                </c:pt>
                <c:pt idx="17">
                  <c:v>97483.062906666615</c:v>
                </c:pt>
                <c:pt idx="18">
                  <c:v>97483.062906666615</c:v>
                </c:pt>
                <c:pt idx="19">
                  <c:v>97483.062906666615</c:v>
                </c:pt>
                <c:pt idx="20">
                  <c:v>97483.062906666615</c:v>
                </c:pt>
                <c:pt idx="21">
                  <c:v>97483.062906666615</c:v>
                </c:pt>
                <c:pt idx="22">
                  <c:v>97483.062906666615</c:v>
                </c:pt>
                <c:pt idx="23">
                  <c:v>97483.062906666615</c:v>
                </c:pt>
                <c:pt idx="24">
                  <c:v>97483.062906666615</c:v>
                </c:pt>
                <c:pt idx="25">
                  <c:v>97483.062906666615</c:v>
                </c:pt>
                <c:pt idx="26">
                  <c:v>97483.062906666615</c:v>
                </c:pt>
                <c:pt idx="27">
                  <c:v>97483.062906666615</c:v>
                </c:pt>
                <c:pt idx="28">
                  <c:v>97483.062906666615</c:v>
                </c:pt>
                <c:pt idx="29">
                  <c:v>97483.062906666615</c:v>
                </c:pt>
                <c:pt idx="30">
                  <c:v>97483.062906666615</c:v>
                </c:pt>
                <c:pt idx="31">
                  <c:v>97483.062906666615</c:v>
                </c:pt>
                <c:pt idx="32">
                  <c:v>84696.217777777725</c:v>
                </c:pt>
                <c:pt idx="33">
                  <c:v>84696.217777777725</c:v>
                </c:pt>
                <c:pt idx="34">
                  <c:v>84696.217777777725</c:v>
                </c:pt>
                <c:pt idx="35">
                  <c:v>84696.217777777725</c:v>
                </c:pt>
                <c:pt idx="36">
                  <c:v>84696.217777777725</c:v>
                </c:pt>
                <c:pt idx="37">
                  <c:v>84696.217777777725</c:v>
                </c:pt>
                <c:pt idx="38">
                  <c:v>78409.788111111106</c:v>
                </c:pt>
                <c:pt idx="39">
                  <c:v>78409.788111111106</c:v>
                </c:pt>
                <c:pt idx="40">
                  <c:v>78409.788111111106</c:v>
                </c:pt>
                <c:pt idx="41">
                  <c:v>78409.788111111106</c:v>
                </c:pt>
                <c:pt idx="42">
                  <c:v>78409.788111111106</c:v>
                </c:pt>
                <c:pt idx="43">
                  <c:v>78409.788111111106</c:v>
                </c:pt>
                <c:pt idx="44">
                  <c:v>78409.788111111106</c:v>
                </c:pt>
                <c:pt idx="45">
                  <c:v>78409.788111111106</c:v>
                </c:pt>
                <c:pt idx="46">
                  <c:v>78409.788111111106</c:v>
                </c:pt>
                <c:pt idx="47">
                  <c:v>76295.23714285715</c:v>
                </c:pt>
                <c:pt idx="48">
                  <c:v>76295.23714285715</c:v>
                </c:pt>
                <c:pt idx="49">
                  <c:v>76295.23714285715</c:v>
                </c:pt>
                <c:pt idx="50">
                  <c:v>76295.23714285715</c:v>
                </c:pt>
                <c:pt idx="51">
                  <c:v>76295.23714285715</c:v>
                </c:pt>
                <c:pt idx="52">
                  <c:v>76295.23714285715</c:v>
                </c:pt>
                <c:pt idx="53">
                  <c:v>76295.23714285715</c:v>
                </c:pt>
                <c:pt idx="54">
                  <c:v>68527.328703703693</c:v>
                </c:pt>
                <c:pt idx="55">
                  <c:v>68527.328703703693</c:v>
                </c:pt>
                <c:pt idx="56">
                  <c:v>68527.328703703693</c:v>
                </c:pt>
                <c:pt idx="57">
                  <c:v>68527.328703703693</c:v>
                </c:pt>
                <c:pt idx="58">
                  <c:v>68527.328703703693</c:v>
                </c:pt>
                <c:pt idx="59">
                  <c:v>68527.328703703693</c:v>
                </c:pt>
                <c:pt idx="60">
                  <c:v>68527.328703703693</c:v>
                </c:pt>
                <c:pt idx="61">
                  <c:v>68527.328703703693</c:v>
                </c:pt>
                <c:pt idx="62">
                  <c:v>68527.328703703693</c:v>
                </c:pt>
                <c:pt idx="63">
                  <c:v>68527.328703703693</c:v>
                </c:pt>
                <c:pt idx="64">
                  <c:v>68527.328703703693</c:v>
                </c:pt>
                <c:pt idx="65">
                  <c:v>68527.328703703693</c:v>
                </c:pt>
                <c:pt idx="66">
                  <c:v>68527.328703703693</c:v>
                </c:pt>
                <c:pt idx="67">
                  <c:v>68527.328703703693</c:v>
                </c:pt>
                <c:pt idx="68">
                  <c:v>68527.328703703693</c:v>
                </c:pt>
                <c:pt idx="69">
                  <c:v>68527.328703703693</c:v>
                </c:pt>
                <c:pt idx="70">
                  <c:v>68527.328703703693</c:v>
                </c:pt>
                <c:pt idx="71">
                  <c:v>68527.328703703693</c:v>
                </c:pt>
                <c:pt idx="72">
                  <c:v>64666.67</c:v>
                </c:pt>
                <c:pt idx="73">
                  <c:v>62861.588487613371</c:v>
                </c:pt>
                <c:pt idx="74">
                  <c:v>62861.588487613371</c:v>
                </c:pt>
                <c:pt idx="75">
                  <c:v>62861.588487613371</c:v>
                </c:pt>
                <c:pt idx="76">
                  <c:v>62861.588487613371</c:v>
                </c:pt>
                <c:pt idx="77">
                  <c:v>62861.588487613371</c:v>
                </c:pt>
                <c:pt idx="78">
                  <c:v>62861.588487613371</c:v>
                </c:pt>
                <c:pt idx="79">
                  <c:v>62861.588487613371</c:v>
                </c:pt>
                <c:pt idx="80">
                  <c:v>62861.588487613371</c:v>
                </c:pt>
                <c:pt idx="81">
                  <c:v>62861.588487613371</c:v>
                </c:pt>
                <c:pt idx="82">
                  <c:v>62861.588487613371</c:v>
                </c:pt>
                <c:pt idx="83">
                  <c:v>62861.588487613371</c:v>
                </c:pt>
                <c:pt idx="84">
                  <c:v>62861.588487613371</c:v>
                </c:pt>
                <c:pt idx="85">
                  <c:v>62861.588487613371</c:v>
                </c:pt>
                <c:pt idx="86">
                  <c:v>62861.588487613371</c:v>
                </c:pt>
                <c:pt idx="87">
                  <c:v>62861.588487613371</c:v>
                </c:pt>
                <c:pt idx="88">
                  <c:v>62861.588487613371</c:v>
                </c:pt>
                <c:pt idx="89">
                  <c:v>62861.588487613371</c:v>
                </c:pt>
                <c:pt idx="90">
                  <c:v>62861.588487613371</c:v>
                </c:pt>
                <c:pt idx="91">
                  <c:v>62861.588487613371</c:v>
                </c:pt>
                <c:pt idx="92">
                  <c:v>62861.588487613371</c:v>
                </c:pt>
                <c:pt idx="93">
                  <c:v>62861.588487613371</c:v>
                </c:pt>
                <c:pt idx="94">
                  <c:v>62861.588487613371</c:v>
                </c:pt>
                <c:pt idx="95">
                  <c:v>62861.588487613371</c:v>
                </c:pt>
                <c:pt idx="96">
                  <c:v>62861.588487613371</c:v>
                </c:pt>
                <c:pt idx="97">
                  <c:v>62861.588487613371</c:v>
                </c:pt>
                <c:pt idx="98">
                  <c:v>62861.588487613371</c:v>
                </c:pt>
                <c:pt idx="99">
                  <c:v>62861.588487613371</c:v>
                </c:pt>
                <c:pt idx="100">
                  <c:v>62861.588487613371</c:v>
                </c:pt>
                <c:pt idx="101">
                  <c:v>62861.588487613371</c:v>
                </c:pt>
                <c:pt idx="102">
                  <c:v>62861.588487613371</c:v>
                </c:pt>
                <c:pt idx="103">
                  <c:v>62861.588487613371</c:v>
                </c:pt>
                <c:pt idx="104">
                  <c:v>62861.588487613371</c:v>
                </c:pt>
                <c:pt idx="105">
                  <c:v>62861.588487613371</c:v>
                </c:pt>
                <c:pt idx="106">
                  <c:v>62861.588487613371</c:v>
                </c:pt>
                <c:pt idx="107">
                  <c:v>62861.588487613371</c:v>
                </c:pt>
                <c:pt idx="108">
                  <c:v>62861.588487613371</c:v>
                </c:pt>
                <c:pt idx="109">
                  <c:v>62861.588487613371</c:v>
                </c:pt>
                <c:pt idx="110">
                  <c:v>62861.588487613371</c:v>
                </c:pt>
                <c:pt idx="111">
                  <c:v>62861.588487613371</c:v>
                </c:pt>
                <c:pt idx="112">
                  <c:v>62861.588487613371</c:v>
                </c:pt>
                <c:pt idx="113">
                  <c:v>62861.588487613371</c:v>
                </c:pt>
                <c:pt idx="114">
                  <c:v>62861.588487613371</c:v>
                </c:pt>
                <c:pt idx="115">
                  <c:v>62861.588487613371</c:v>
                </c:pt>
                <c:pt idx="116">
                  <c:v>62861.588487613371</c:v>
                </c:pt>
                <c:pt idx="117">
                  <c:v>62861.588487613371</c:v>
                </c:pt>
                <c:pt idx="118">
                  <c:v>62861.588487613371</c:v>
                </c:pt>
                <c:pt idx="119">
                  <c:v>62861.588487613371</c:v>
                </c:pt>
                <c:pt idx="120">
                  <c:v>62861.588487613371</c:v>
                </c:pt>
                <c:pt idx="121">
                  <c:v>62861.588487613371</c:v>
                </c:pt>
                <c:pt idx="122">
                  <c:v>62861.588487613371</c:v>
                </c:pt>
                <c:pt idx="123">
                  <c:v>59047.62</c:v>
                </c:pt>
                <c:pt idx="124">
                  <c:v>57229.234999999993</c:v>
                </c:pt>
                <c:pt idx="125">
                  <c:v>57229.234999999993</c:v>
                </c:pt>
                <c:pt idx="126">
                  <c:v>57229.234999999993</c:v>
                </c:pt>
                <c:pt idx="127">
                  <c:v>57229.234999999993</c:v>
                </c:pt>
                <c:pt idx="128">
                  <c:v>57229.234999999993</c:v>
                </c:pt>
                <c:pt idx="129">
                  <c:v>57229.234999999993</c:v>
                </c:pt>
                <c:pt idx="130">
                  <c:v>57229.234999999993</c:v>
                </c:pt>
                <c:pt idx="131">
                  <c:v>56144.055833333339</c:v>
                </c:pt>
                <c:pt idx="132">
                  <c:v>56144.055833333339</c:v>
                </c:pt>
                <c:pt idx="133">
                  <c:v>56144.055833333339</c:v>
                </c:pt>
                <c:pt idx="134">
                  <c:v>56144.055833333339</c:v>
                </c:pt>
                <c:pt idx="135">
                  <c:v>56144.055833333339</c:v>
                </c:pt>
                <c:pt idx="136">
                  <c:v>56144.055833333339</c:v>
                </c:pt>
                <c:pt idx="137">
                  <c:v>56144.055833333339</c:v>
                </c:pt>
                <c:pt idx="138">
                  <c:v>56144.055833333339</c:v>
                </c:pt>
                <c:pt idx="139">
                  <c:v>56144.055833333339</c:v>
                </c:pt>
                <c:pt idx="140">
                  <c:v>56144.055833333339</c:v>
                </c:pt>
                <c:pt idx="141">
                  <c:v>56144.055833333339</c:v>
                </c:pt>
                <c:pt idx="142">
                  <c:v>56144.055833333339</c:v>
                </c:pt>
                <c:pt idx="143">
                  <c:v>55931.809615384635</c:v>
                </c:pt>
                <c:pt idx="144">
                  <c:v>55931.809615384635</c:v>
                </c:pt>
                <c:pt idx="145">
                  <c:v>55931.809615384635</c:v>
                </c:pt>
                <c:pt idx="146">
                  <c:v>55931.809615384635</c:v>
                </c:pt>
                <c:pt idx="147">
                  <c:v>55931.809615384635</c:v>
                </c:pt>
                <c:pt idx="148">
                  <c:v>55931.809615384635</c:v>
                </c:pt>
                <c:pt idx="149">
                  <c:v>55931.809615384635</c:v>
                </c:pt>
                <c:pt idx="150">
                  <c:v>55931.809615384635</c:v>
                </c:pt>
                <c:pt idx="151">
                  <c:v>55931.809615384635</c:v>
                </c:pt>
                <c:pt idx="152">
                  <c:v>55931.809615384635</c:v>
                </c:pt>
                <c:pt idx="153">
                  <c:v>55931.809615384635</c:v>
                </c:pt>
                <c:pt idx="154">
                  <c:v>55931.809615384635</c:v>
                </c:pt>
                <c:pt idx="155">
                  <c:v>55931.809615384635</c:v>
                </c:pt>
                <c:pt idx="156">
                  <c:v>53734.142916666664</c:v>
                </c:pt>
                <c:pt idx="157">
                  <c:v>53734.142916666664</c:v>
                </c:pt>
                <c:pt idx="158">
                  <c:v>53734.142916666664</c:v>
                </c:pt>
                <c:pt idx="159">
                  <c:v>53734.142916666664</c:v>
                </c:pt>
                <c:pt idx="160">
                  <c:v>53734.142916666664</c:v>
                </c:pt>
                <c:pt idx="161">
                  <c:v>53734.142916666664</c:v>
                </c:pt>
                <c:pt idx="162">
                  <c:v>53734.142916666664</c:v>
                </c:pt>
                <c:pt idx="163">
                  <c:v>53734.142916666664</c:v>
                </c:pt>
                <c:pt idx="164">
                  <c:v>52280.852121212134</c:v>
                </c:pt>
                <c:pt idx="165">
                  <c:v>52280.852121212134</c:v>
                </c:pt>
                <c:pt idx="166">
                  <c:v>52280.852121212134</c:v>
                </c:pt>
                <c:pt idx="167">
                  <c:v>52280.852121212134</c:v>
                </c:pt>
                <c:pt idx="168">
                  <c:v>52280.852121212134</c:v>
                </c:pt>
                <c:pt idx="169">
                  <c:v>52280.852121212134</c:v>
                </c:pt>
                <c:pt idx="170">
                  <c:v>52280.852121212134</c:v>
                </c:pt>
                <c:pt idx="171">
                  <c:v>52280.852121212134</c:v>
                </c:pt>
                <c:pt idx="172">
                  <c:v>52280.852121212134</c:v>
                </c:pt>
                <c:pt idx="173">
                  <c:v>52280.852121212134</c:v>
                </c:pt>
                <c:pt idx="174">
                  <c:v>52280.852121212134</c:v>
                </c:pt>
                <c:pt idx="175">
                  <c:v>52280.852121212134</c:v>
                </c:pt>
                <c:pt idx="176">
                  <c:v>52280.852121212134</c:v>
                </c:pt>
                <c:pt idx="177">
                  <c:v>52280.852121212134</c:v>
                </c:pt>
                <c:pt idx="178">
                  <c:v>52280.852121212134</c:v>
                </c:pt>
                <c:pt idx="179">
                  <c:v>52280.852121212134</c:v>
                </c:pt>
                <c:pt idx="180">
                  <c:v>52280.852121212134</c:v>
                </c:pt>
                <c:pt idx="181">
                  <c:v>52280.852121212134</c:v>
                </c:pt>
                <c:pt idx="182">
                  <c:v>52280.852121212134</c:v>
                </c:pt>
                <c:pt idx="183">
                  <c:v>52280.852121212134</c:v>
                </c:pt>
                <c:pt idx="184">
                  <c:v>52280.852121212134</c:v>
                </c:pt>
                <c:pt idx="185">
                  <c:v>52280.852121212134</c:v>
                </c:pt>
                <c:pt idx="186">
                  <c:v>51239.184242424242</c:v>
                </c:pt>
                <c:pt idx="187">
                  <c:v>51239.184242424242</c:v>
                </c:pt>
                <c:pt idx="188">
                  <c:v>51239.184242424242</c:v>
                </c:pt>
                <c:pt idx="189">
                  <c:v>51239.184242424242</c:v>
                </c:pt>
                <c:pt idx="190">
                  <c:v>51239.184242424242</c:v>
                </c:pt>
                <c:pt idx="191">
                  <c:v>51239.184242424242</c:v>
                </c:pt>
                <c:pt idx="192">
                  <c:v>51239.184242424242</c:v>
                </c:pt>
                <c:pt idx="193">
                  <c:v>51239.184242424242</c:v>
                </c:pt>
                <c:pt idx="194">
                  <c:v>51239.184242424242</c:v>
                </c:pt>
                <c:pt idx="195">
                  <c:v>51239.184242424242</c:v>
                </c:pt>
                <c:pt idx="196">
                  <c:v>51239.184242424242</c:v>
                </c:pt>
                <c:pt idx="197">
                  <c:v>51239.184242424242</c:v>
                </c:pt>
                <c:pt idx="198">
                  <c:v>51239.184242424242</c:v>
                </c:pt>
                <c:pt idx="199">
                  <c:v>51239.184242424242</c:v>
                </c:pt>
                <c:pt idx="200">
                  <c:v>51239.184242424242</c:v>
                </c:pt>
                <c:pt idx="201">
                  <c:v>51239.184242424242</c:v>
                </c:pt>
                <c:pt idx="202">
                  <c:v>51239.184242424242</c:v>
                </c:pt>
                <c:pt idx="203">
                  <c:v>51239.184242424242</c:v>
                </c:pt>
                <c:pt idx="204">
                  <c:v>51239.184242424242</c:v>
                </c:pt>
                <c:pt idx="205">
                  <c:v>51239.184242424242</c:v>
                </c:pt>
                <c:pt idx="206">
                  <c:v>51239.184242424242</c:v>
                </c:pt>
                <c:pt idx="207">
                  <c:v>51239.184242424242</c:v>
                </c:pt>
                <c:pt idx="208">
                  <c:v>48268.265319814353</c:v>
                </c:pt>
                <c:pt idx="209">
                  <c:v>48268.265319814353</c:v>
                </c:pt>
                <c:pt idx="210">
                  <c:v>48268.265319814353</c:v>
                </c:pt>
                <c:pt idx="211">
                  <c:v>48268.265319814353</c:v>
                </c:pt>
                <c:pt idx="212">
                  <c:v>48268.265319814353</c:v>
                </c:pt>
                <c:pt idx="213">
                  <c:v>48268.265319814353</c:v>
                </c:pt>
                <c:pt idx="214">
                  <c:v>48268.265319814353</c:v>
                </c:pt>
                <c:pt idx="215">
                  <c:v>48268.265319814353</c:v>
                </c:pt>
                <c:pt idx="216">
                  <c:v>48268.265319814353</c:v>
                </c:pt>
                <c:pt idx="217">
                  <c:v>48268.265319814353</c:v>
                </c:pt>
                <c:pt idx="218">
                  <c:v>48268.265319814353</c:v>
                </c:pt>
                <c:pt idx="219">
                  <c:v>48268.265319814353</c:v>
                </c:pt>
                <c:pt idx="220">
                  <c:v>48268.265319814353</c:v>
                </c:pt>
                <c:pt idx="221">
                  <c:v>48268.265319814353</c:v>
                </c:pt>
                <c:pt idx="222">
                  <c:v>48268.265319814353</c:v>
                </c:pt>
                <c:pt idx="223">
                  <c:v>48268.265319814353</c:v>
                </c:pt>
                <c:pt idx="224">
                  <c:v>48268.265319814353</c:v>
                </c:pt>
                <c:pt idx="225">
                  <c:v>48268.265319814353</c:v>
                </c:pt>
                <c:pt idx="226">
                  <c:v>48268.265319814353</c:v>
                </c:pt>
                <c:pt idx="227">
                  <c:v>48268.265319814353</c:v>
                </c:pt>
                <c:pt idx="228">
                  <c:v>48268.265319814353</c:v>
                </c:pt>
                <c:pt idx="229">
                  <c:v>48268.265319814353</c:v>
                </c:pt>
                <c:pt idx="230">
                  <c:v>48268.265319814353</c:v>
                </c:pt>
                <c:pt idx="231">
                  <c:v>48268.265319814353</c:v>
                </c:pt>
                <c:pt idx="232">
                  <c:v>48268.265319814353</c:v>
                </c:pt>
                <c:pt idx="233">
                  <c:v>48268.265319814353</c:v>
                </c:pt>
                <c:pt idx="234">
                  <c:v>48268.265319814353</c:v>
                </c:pt>
                <c:pt idx="235">
                  <c:v>48268.265319814353</c:v>
                </c:pt>
                <c:pt idx="236">
                  <c:v>48268.265319814353</c:v>
                </c:pt>
                <c:pt idx="237">
                  <c:v>48268.265319814353</c:v>
                </c:pt>
                <c:pt idx="238">
                  <c:v>48268.265319814353</c:v>
                </c:pt>
                <c:pt idx="239">
                  <c:v>48268.265319814353</c:v>
                </c:pt>
                <c:pt idx="240">
                  <c:v>48268.265319814353</c:v>
                </c:pt>
                <c:pt idx="241">
                  <c:v>48268.265319814353</c:v>
                </c:pt>
                <c:pt idx="242">
                  <c:v>48268.265319814353</c:v>
                </c:pt>
                <c:pt idx="243">
                  <c:v>48268.265319814353</c:v>
                </c:pt>
                <c:pt idx="244">
                  <c:v>48268.265319814353</c:v>
                </c:pt>
                <c:pt idx="245">
                  <c:v>48268.265319814353</c:v>
                </c:pt>
                <c:pt idx="246">
                  <c:v>48268.265319814353</c:v>
                </c:pt>
                <c:pt idx="247">
                  <c:v>48268.265319814353</c:v>
                </c:pt>
                <c:pt idx="248">
                  <c:v>48268.265319814353</c:v>
                </c:pt>
                <c:pt idx="249">
                  <c:v>48268.265319814353</c:v>
                </c:pt>
                <c:pt idx="250">
                  <c:v>48268.265319814353</c:v>
                </c:pt>
                <c:pt idx="251">
                  <c:v>48268.265319814353</c:v>
                </c:pt>
                <c:pt idx="252">
                  <c:v>48268.265319814353</c:v>
                </c:pt>
                <c:pt idx="253">
                  <c:v>48268.265319814353</c:v>
                </c:pt>
                <c:pt idx="254">
                  <c:v>48268.265319814353</c:v>
                </c:pt>
                <c:pt idx="255">
                  <c:v>48268.265319814353</c:v>
                </c:pt>
                <c:pt idx="256">
                  <c:v>48268.265319814353</c:v>
                </c:pt>
                <c:pt idx="257">
                  <c:v>48268.265319814353</c:v>
                </c:pt>
                <c:pt idx="258">
                  <c:v>48268.265319814353</c:v>
                </c:pt>
                <c:pt idx="259">
                  <c:v>48268.265319814353</c:v>
                </c:pt>
                <c:pt idx="260">
                  <c:v>48268.265319814353</c:v>
                </c:pt>
                <c:pt idx="261">
                  <c:v>48268.265319814353</c:v>
                </c:pt>
                <c:pt idx="262">
                  <c:v>48268.265319814353</c:v>
                </c:pt>
                <c:pt idx="263">
                  <c:v>48268.265319814353</c:v>
                </c:pt>
                <c:pt idx="264">
                  <c:v>48268.265319814353</c:v>
                </c:pt>
                <c:pt idx="265">
                  <c:v>48268.265319814353</c:v>
                </c:pt>
                <c:pt idx="266">
                  <c:v>48268.265319814353</c:v>
                </c:pt>
                <c:pt idx="267">
                  <c:v>47048.037908602135</c:v>
                </c:pt>
                <c:pt idx="268">
                  <c:v>47048.037908602135</c:v>
                </c:pt>
                <c:pt idx="269">
                  <c:v>47048.037908602135</c:v>
                </c:pt>
                <c:pt idx="270">
                  <c:v>47048.037908602135</c:v>
                </c:pt>
                <c:pt idx="271">
                  <c:v>47048.037908602135</c:v>
                </c:pt>
                <c:pt idx="272">
                  <c:v>47048.037908602135</c:v>
                </c:pt>
                <c:pt idx="273">
                  <c:v>47048.037908602135</c:v>
                </c:pt>
                <c:pt idx="274">
                  <c:v>47048.037908602135</c:v>
                </c:pt>
                <c:pt idx="275">
                  <c:v>47048.037908602135</c:v>
                </c:pt>
                <c:pt idx="276">
                  <c:v>47048.037908602135</c:v>
                </c:pt>
                <c:pt idx="277">
                  <c:v>47048.037908602135</c:v>
                </c:pt>
                <c:pt idx="278">
                  <c:v>47048.037908602135</c:v>
                </c:pt>
                <c:pt idx="279">
                  <c:v>47048.037908602135</c:v>
                </c:pt>
                <c:pt idx="280">
                  <c:v>47048.037908602135</c:v>
                </c:pt>
                <c:pt idx="281">
                  <c:v>47048.037908602135</c:v>
                </c:pt>
                <c:pt idx="282">
                  <c:v>47048.037908602135</c:v>
                </c:pt>
                <c:pt idx="283">
                  <c:v>47048.037908602135</c:v>
                </c:pt>
                <c:pt idx="284">
                  <c:v>47048.037908602135</c:v>
                </c:pt>
                <c:pt idx="285">
                  <c:v>47048.037908602135</c:v>
                </c:pt>
                <c:pt idx="286">
                  <c:v>47048.037908602135</c:v>
                </c:pt>
                <c:pt idx="287">
                  <c:v>47048.037908602135</c:v>
                </c:pt>
                <c:pt idx="288">
                  <c:v>47048.037908602135</c:v>
                </c:pt>
                <c:pt idx="289">
                  <c:v>47048.037908602135</c:v>
                </c:pt>
                <c:pt idx="290">
                  <c:v>47048.037908602135</c:v>
                </c:pt>
                <c:pt idx="291">
                  <c:v>47048.037908602135</c:v>
                </c:pt>
                <c:pt idx="292">
                  <c:v>47048.037908602135</c:v>
                </c:pt>
                <c:pt idx="293">
                  <c:v>47048.037908602135</c:v>
                </c:pt>
                <c:pt idx="294">
                  <c:v>47048.037908602135</c:v>
                </c:pt>
                <c:pt idx="295">
                  <c:v>47048.037908602135</c:v>
                </c:pt>
                <c:pt idx="296">
                  <c:v>47048.037908602135</c:v>
                </c:pt>
                <c:pt idx="297">
                  <c:v>47048.037908602135</c:v>
                </c:pt>
                <c:pt idx="298">
                  <c:v>46388.755000000005</c:v>
                </c:pt>
                <c:pt idx="299">
                  <c:v>46388.755000000005</c:v>
                </c:pt>
                <c:pt idx="300">
                  <c:v>46388.755000000005</c:v>
                </c:pt>
                <c:pt idx="301">
                  <c:v>46388.755000000005</c:v>
                </c:pt>
                <c:pt idx="302">
                  <c:v>46388.755000000005</c:v>
                </c:pt>
                <c:pt idx="303">
                  <c:v>46388.755000000005</c:v>
                </c:pt>
                <c:pt idx="304">
                  <c:v>42432.924307781628</c:v>
                </c:pt>
                <c:pt idx="305">
                  <c:v>42432.924307781628</c:v>
                </c:pt>
                <c:pt idx="306">
                  <c:v>42432.924307781628</c:v>
                </c:pt>
                <c:pt idx="307">
                  <c:v>42432.924307781628</c:v>
                </c:pt>
                <c:pt idx="308">
                  <c:v>42432.924307781628</c:v>
                </c:pt>
                <c:pt idx="309">
                  <c:v>42432.924307781628</c:v>
                </c:pt>
                <c:pt idx="310">
                  <c:v>42432.924307781628</c:v>
                </c:pt>
                <c:pt idx="311">
                  <c:v>42432.924307781628</c:v>
                </c:pt>
                <c:pt idx="312">
                  <c:v>42432.924307781628</c:v>
                </c:pt>
                <c:pt idx="313">
                  <c:v>42432.924307781628</c:v>
                </c:pt>
                <c:pt idx="314">
                  <c:v>42432.924307781628</c:v>
                </c:pt>
                <c:pt idx="315">
                  <c:v>42432.924307781628</c:v>
                </c:pt>
                <c:pt idx="316">
                  <c:v>42432.924307781628</c:v>
                </c:pt>
                <c:pt idx="317">
                  <c:v>42432.924307781628</c:v>
                </c:pt>
                <c:pt idx="318">
                  <c:v>42432.924307781628</c:v>
                </c:pt>
                <c:pt idx="319">
                  <c:v>42432.924307781628</c:v>
                </c:pt>
                <c:pt idx="320">
                  <c:v>42432.924307781628</c:v>
                </c:pt>
                <c:pt idx="321">
                  <c:v>42432.924307781628</c:v>
                </c:pt>
                <c:pt idx="322">
                  <c:v>42432.924307781628</c:v>
                </c:pt>
                <c:pt idx="323">
                  <c:v>42432.924307781628</c:v>
                </c:pt>
                <c:pt idx="324">
                  <c:v>42432.924307781628</c:v>
                </c:pt>
                <c:pt idx="325">
                  <c:v>42432.924307781628</c:v>
                </c:pt>
                <c:pt idx="326">
                  <c:v>42432.924307781628</c:v>
                </c:pt>
                <c:pt idx="327">
                  <c:v>42432.924307781628</c:v>
                </c:pt>
                <c:pt idx="328">
                  <c:v>42432.924307781628</c:v>
                </c:pt>
                <c:pt idx="329">
                  <c:v>42432.924307781628</c:v>
                </c:pt>
                <c:pt idx="330">
                  <c:v>42432.924307781628</c:v>
                </c:pt>
                <c:pt idx="331">
                  <c:v>42432.924307781628</c:v>
                </c:pt>
                <c:pt idx="332">
                  <c:v>42432.924307781628</c:v>
                </c:pt>
                <c:pt idx="333">
                  <c:v>42432.924307781628</c:v>
                </c:pt>
                <c:pt idx="334">
                  <c:v>42432.924307781628</c:v>
                </c:pt>
                <c:pt idx="335">
                  <c:v>42432.924307781628</c:v>
                </c:pt>
                <c:pt idx="336">
                  <c:v>42432.924307781628</c:v>
                </c:pt>
                <c:pt idx="337">
                  <c:v>42432.924307781628</c:v>
                </c:pt>
                <c:pt idx="338">
                  <c:v>42432.924307781628</c:v>
                </c:pt>
                <c:pt idx="339">
                  <c:v>42432.924307781628</c:v>
                </c:pt>
                <c:pt idx="340">
                  <c:v>42432.924307781628</c:v>
                </c:pt>
                <c:pt idx="341">
                  <c:v>42432.924307781628</c:v>
                </c:pt>
                <c:pt idx="342">
                  <c:v>42432.924307781628</c:v>
                </c:pt>
                <c:pt idx="343">
                  <c:v>42432.924307781628</c:v>
                </c:pt>
                <c:pt idx="344">
                  <c:v>42432.924307781628</c:v>
                </c:pt>
                <c:pt idx="345">
                  <c:v>41685.762499999997</c:v>
                </c:pt>
                <c:pt idx="346">
                  <c:v>41685.762499999997</c:v>
                </c:pt>
                <c:pt idx="347">
                  <c:v>40801.87777777778</c:v>
                </c:pt>
                <c:pt idx="348">
                  <c:v>40801.87777777778</c:v>
                </c:pt>
                <c:pt idx="349">
                  <c:v>40801.87777777778</c:v>
                </c:pt>
                <c:pt idx="350">
                  <c:v>40801.87777777778</c:v>
                </c:pt>
                <c:pt idx="351">
                  <c:v>40801.87777777778</c:v>
                </c:pt>
                <c:pt idx="352">
                  <c:v>40801.87777777778</c:v>
                </c:pt>
                <c:pt idx="353">
                  <c:v>40801.87777777778</c:v>
                </c:pt>
                <c:pt idx="354">
                  <c:v>40801.87777777778</c:v>
                </c:pt>
                <c:pt idx="355">
                  <c:v>40801.87777777778</c:v>
                </c:pt>
                <c:pt idx="356">
                  <c:v>40657.738041666656</c:v>
                </c:pt>
                <c:pt idx="357">
                  <c:v>40657.738041666656</c:v>
                </c:pt>
                <c:pt idx="358">
                  <c:v>40657.738041666656</c:v>
                </c:pt>
                <c:pt idx="359">
                  <c:v>40657.738041666656</c:v>
                </c:pt>
                <c:pt idx="360">
                  <c:v>40657.738041666656</c:v>
                </c:pt>
                <c:pt idx="361">
                  <c:v>40657.738041666656</c:v>
                </c:pt>
                <c:pt idx="362">
                  <c:v>40657.738041666656</c:v>
                </c:pt>
                <c:pt idx="363">
                  <c:v>40657.738041666656</c:v>
                </c:pt>
                <c:pt idx="364">
                  <c:v>40657.738041666656</c:v>
                </c:pt>
                <c:pt idx="365">
                  <c:v>40657.738041666656</c:v>
                </c:pt>
                <c:pt idx="366">
                  <c:v>40657.738041666656</c:v>
                </c:pt>
                <c:pt idx="367">
                  <c:v>40657.738041666656</c:v>
                </c:pt>
                <c:pt idx="368">
                  <c:v>40657.738041666656</c:v>
                </c:pt>
                <c:pt idx="369">
                  <c:v>40657.738041666656</c:v>
                </c:pt>
                <c:pt idx="370">
                  <c:v>40657.738041666656</c:v>
                </c:pt>
                <c:pt idx="371">
                  <c:v>40657.738041666656</c:v>
                </c:pt>
                <c:pt idx="372">
                  <c:v>40657.738041666656</c:v>
                </c:pt>
                <c:pt idx="373">
                  <c:v>40657.738041666656</c:v>
                </c:pt>
                <c:pt idx="374">
                  <c:v>40657.738041666656</c:v>
                </c:pt>
                <c:pt idx="375">
                  <c:v>40657.738041666656</c:v>
                </c:pt>
                <c:pt idx="376">
                  <c:v>40657.738041666656</c:v>
                </c:pt>
                <c:pt idx="377">
                  <c:v>40657.738041666656</c:v>
                </c:pt>
                <c:pt idx="378">
                  <c:v>40657.738041666656</c:v>
                </c:pt>
                <c:pt idx="379">
                  <c:v>40657.738041666656</c:v>
                </c:pt>
                <c:pt idx="380">
                  <c:v>39525.273854942337</c:v>
                </c:pt>
                <c:pt idx="381">
                  <c:v>39525.273854942337</c:v>
                </c:pt>
                <c:pt idx="382">
                  <c:v>39525.273854942337</c:v>
                </c:pt>
                <c:pt idx="383">
                  <c:v>39525.273854942337</c:v>
                </c:pt>
                <c:pt idx="384">
                  <c:v>39525.273854942337</c:v>
                </c:pt>
                <c:pt idx="385">
                  <c:v>39525.273854942337</c:v>
                </c:pt>
                <c:pt idx="386">
                  <c:v>39525.273854942337</c:v>
                </c:pt>
                <c:pt idx="387">
                  <c:v>39525.273854942337</c:v>
                </c:pt>
                <c:pt idx="388">
                  <c:v>39525.273854942337</c:v>
                </c:pt>
                <c:pt idx="389">
                  <c:v>39525.273854942337</c:v>
                </c:pt>
                <c:pt idx="390">
                  <c:v>39525.273854942337</c:v>
                </c:pt>
                <c:pt idx="391">
                  <c:v>39525.273854942337</c:v>
                </c:pt>
                <c:pt idx="392">
                  <c:v>39525.273854942337</c:v>
                </c:pt>
                <c:pt idx="393">
                  <c:v>39525.273854942337</c:v>
                </c:pt>
                <c:pt idx="394">
                  <c:v>39525.273854942337</c:v>
                </c:pt>
                <c:pt idx="395">
                  <c:v>39525.273854942337</c:v>
                </c:pt>
                <c:pt idx="396">
                  <c:v>39525.273854942337</c:v>
                </c:pt>
                <c:pt idx="397">
                  <c:v>39525.273854942337</c:v>
                </c:pt>
                <c:pt idx="398">
                  <c:v>39525.273854942337</c:v>
                </c:pt>
                <c:pt idx="399">
                  <c:v>39525.273854942337</c:v>
                </c:pt>
                <c:pt idx="400">
                  <c:v>39525.273854942337</c:v>
                </c:pt>
                <c:pt idx="401">
                  <c:v>39525.273854942337</c:v>
                </c:pt>
                <c:pt idx="402">
                  <c:v>39525.273854942337</c:v>
                </c:pt>
                <c:pt idx="403">
                  <c:v>39525.273854942337</c:v>
                </c:pt>
                <c:pt idx="404">
                  <c:v>39525.273854942337</c:v>
                </c:pt>
                <c:pt idx="405">
                  <c:v>39525.273854942337</c:v>
                </c:pt>
                <c:pt idx="406">
                  <c:v>39525.273854942337</c:v>
                </c:pt>
                <c:pt idx="407">
                  <c:v>39525.273854942337</c:v>
                </c:pt>
                <c:pt idx="408">
                  <c:v>39525.273854942337</c:v>
                </c:pt>
                <c:pt idx="409">
                  <c:v>39525.273854942337</c:v>
                </c:pt>
                <c:pt idx="410">
                  <c:v>39525.273854942337</c:v>
                </c:pt>
                <c:pt idx="411">
                  <c:v>39525.273854942337</c:v>
                </c:pt>
                <c:pt idx="412">
                  <c:v>39525.273854942337</c:v>
                </c:pt>
                <c:pt idx="413">
                  <c:v>39525.273854942337</c:v>
                </c:pt>
                <c:pt idx="414">
                  <c:v>39525.273854942337</c:v>
                </c:pt>
                <c:pt idx="415">
                  <c:v>39525.273854942337</c:v>
                </c:pt>
                <c:pt idx="416">
                  <c:v>39525.273854942337</c:v>
                </c:pt>
                <c:pt idx="417">
                  <c:v>39525.273854942337</c:v>
                </c:pt>
                <c:pt idx="418">
                  <c:v>39525.273854942337</c:v>
                </c:pt>
                <c:pt idx="419">
                  <c:v>39525.273854942337</c:v>
                </c:pt>
                <c:pt idx="420">
                  <c:v>39525.273854942337</c:v>
                </c:pt>
                <c:pt idx="421">
                  <c:v>39525.273854942337</c:v>
                </c:pt>
                <c:pt idx="422">
                  <c:v>39525.273854942337</c:v>
                </c:pt>
                <c:pt idx="423">
                  <c:v>39525.273854942337</c:v>
                </c:pt>
                <c:pt idx="424">
                  <c:v>39525.273854942337</c:v>
                </c:pt>
                <c:pt idx="425">
                  <c:v>39525.273854942337</c:v>
                </c:pt>
                <c:pt idx="426">
                  <c:v>39525.273854942337</c:v>
                </c:pt>
                <c:pt idx="427">
                  <c:v>39525.273854942337</c:v>
                </c:pt>
                <c:pt idx="428">
                  <c:v>39525.273854942337</c:v>
                </c:pt>
                <c:pt idx="429">
                  <c:v>39525.273854942337</c:v>
                </c:pt>
                <c:pt idx="430">
                  <c:v>39525.273854942337</c:v>
                </c:pt>
                <c:pt idx="431">
                  <c:v>39525.273854942337</c:v>
                </c:pt>
                <c:pt idx="432">
                  <c:v>39525.273854942337</c:v>
                </c:pt>
                <c:pt idx="433">
                  <c:v>39064.19889814817</c:v>
                </c:pt>
                <c:pt idx="434">
                  <c:v>39064.19889814817</c:v>
                </c:pt>
                <c:pt idx="435">
                  <c:v>39064.19889814817</c:v>
                </c:pt>
                <c:pt idx="436">
                  <c:v>39064.19889814817</c:v>
                </c:pt>
                <c:pt idx="437">
                  <c:v>39064.19889814817</c:v>
                </c:pt>
                <c:pt idx="438">
                  <c:v>39064.19889814817</c:v>
                </c:pt>
                <c:pt idx="439">
                  <c:v>39064.19889814817</c:v>
                </c:pt>
                <c:pt idx="440">
                  <c:v>39064.19889814817</c:v>
                </c:pt>
                <c:pt idx="441">
                  <c:v>39064.19889814817</c:v>
                </c:pt>
                <c:pt idx="442">
                  <c:v>39064.19889814817</c:v>
                </c:pt>
                <c:pt idx="443">
                  <c:v>39064.19889814817</c:v>
                </c:pt>
                <c:pt idx="444">
                  <c:v>39064.19889814817</c:v>
                </c:pt>
                <c:pt idx="445">
                  <c:v>39064.19889814817</c:v>
                </c:pt>
                <c:pt idx="446">
                  <c:v>39064.19889814817</c:v>
                </c:pt>
                <c:pt idx="447">
                  <c:v>39064.19889814817</c:v>
                </c:pt>
                <c:pt idx="448">
                  <c:v>39064.19889814817</c:v>
                </c:pt>
                <c:pt idx="449">
                  <c:v>39064.19889814817</c:v>
                </c:pt>
                <c:pt idx="450">
                  <c:v>39064.19889814817</c:v>
                </c:pt>
                <c:pt idx="451">
                  <c:v>39064.19889814817</c:v>
                </c:pt>
                <c:pt idx="452">
                  <c:v>39064.19889814817</c:v>
                </c:pt>
                <c:pt idx="453">
                  <c:v>39064.19889814817</c:v>
                </c:pt>
                <c:pt idx="454">
                  <c:v>39064.19889814817</c:v>
                </c:pt>
                <c:pt idx="455">
                  <c:v>39064.19889814817</c:v>
                </c:pt>
                <c:pt idx="456">
                  <c:v>39064.19889814817</c:v>
                </c:pt>
                <c:pt idx="457">
                  <c:v>39064.19889814817</c:v>
                </c:pt>
                <c:pt idx="458">
                  <c:v>39064.19889814817</c:v>
                </c:pt>
                <c:pt idx="459">
                  <c:v>39064.19889814817</c:v>
                </c:pt>
                <c:pt idx="460">
                  <c:v>39064.19889814817</c:v>
                </c:pt>
                <c:pt idx="461">
                  <c:v>39064.19889814817</c:v>
                </c:pt>
                <c:pt idx="462">
                  <c:v>39064.19889814817</c:v>
                </c:pt>
                <c:pt idx="463">
                  <c:v>39064.19889814817</c:v>
                </c:pt>
                <c:pt idx="464">
                  <c:v>39064.19889814817</c:v>
                </c:pt>
                <c:pt idx="465">
                  <c:v>39064.19889814817</c:v>
                </c:pt>
                <c:pt idx="466">
                  <c:v>39064.19889814817</c:v>
                </c:pt>
                <c:pt idx="467">
                  <c:v>39064.19889814817</c:v>
                </c:pt>
                <c:pt idx="468">
                  <c:v>39064.19889814817</c:v>
                </c:pt>
                <c:pt idx="469">
                  <c:v>39022.244461898605</c:v>
                </c:pt>
                <c:pt idx="470">
                  <c:v>39022.244461898605</c:v>
                </c:pt>
                <c:pt idx="471">
                  <c:v>39022.244461898605</c:v>
                </c:pt>
                <c:pt idx="472">
                  <c:v>39022.244461898605</c:v>
                </c:pt>
                <c:pt idx="473">
                  <c:v>39022.244461898605</c:v>
                </c:pt>
                <c:pt idx="474">
                  <c:v>39022.244461898605</c:v>
                </c:pt>
                <c:pt idx="475">
                  <c:v>39022.244461898605</c:v>
                </c:pt>
                <c:pt idx="476">
                  <c:v>39022.244461898605</c:v>
                </c:pt>
                <c:pt idx="477">
                  <c:v>39022.244461898605</c:v>
                </c:pt>
                <c:pt idx="478">
                  <c:v>39022.244461898605</c:v>
                </c:pt>
                <c:pt idx="479">
                  <c:v>39022.244461898605</c:v>
                </c:pt>
                <c:pt idx="480">
                  <c:v>39022.244461898605</c:v>
                </c:pt>
                <c:pt idx="481">
                  <c:v>39022.244461898605</c:v>
                </c:pt>
                <c:pt idx="482">
                  <c:v>39022.244461898605</c:v>
                </c:pt>
                <c:pt idx="483">
                  <c:v>39022.244461898605</c:v>
                </c:pt>
                <c:pt idx="484">
                  <c:v>39022.244461898605</c:v>
                </c:pt>
                <c:pt idx="485">
                  <c:v>39022.244461898605</c:v>
                </c:pt>
                <c:pt idx="486">
                  <c:v>39022.244461898605</c:v>
                </c:pt>
                <c:pt idx="487">
                  <c:v>39022.244461898605</c:v>
                </c:pt>
                <c:pt idx="488">
                  <c:v>39022.244461898605</c:v>
                </c:pt>
                <c:pt idx="489">
                  <c:v>39022.244461898605</c:v>
                </c:pt>
                <c:pt idx="490">
                  <c:v>39022.244461898605</c:v>
                </c:pt>
                <c:pt idx="491">
                  <c:v>39022.244461898605</c:v>
                </c:pt>
                <c:pt idx="492">
                  <c:v>39022.244461898605</c:v>
                </c:pt>
                <c:pt idx="493">
                  <c:v>39022.244461898605</c:v>
                </c:pt>
                <c:pt idx="494">
                  <c:v>39022.244461898605</c:v>
                </c:pt>
                <c:pt idx="495">
                  <c:v>39022.244461898605</c:v>
                </c:pt>
                <c:pt idx="496">
                  <c:v>39022.244461898605</c:v>
                </c:pt>
                <c:pt idx="497">
                  <c:v>39022.244461898605</c:v>
                </c:pt>
                <c:pt idx="498">
                  <c:v>39022.244461898605</c:v>
                </c:pt>
                <c:pt idx="499">
                  <c:v>39022.244461898605</c:v>
                </c:pt>
                <c:pt idx="500">
                  <c:v>39022.244461898605</c:v>
                </c:pt>
                <c:pt idx="501">
                  <c:v>39022.244461898605</c:v>
                </c:pt>
                <c:pt idx="502">
                  <c:v>39022.244461898605</c:v>
                </c:pt>
                <c:pt idx="503">
                  <c:v>39022.244461898605</c:v>
                </c:pt>
                <c:pt idx="504">
                  <c:v>39022.244461898605</c:v>
                </c:pt>
                <c:pt idx="505">
                  <c:v>39022.244461898605</c:v>
                </c:pt>
                <c:pt idx="506">
                  <c:v>39022.244461898605</c:v>
                </c:pt>
                <c:pt idx="507">
                  <c:v>39022.244461898605</c:v>
                </c:pt>
                <c:pt idx="508">
                  <c:v>39022.244461898605</c:v>
                </c:pt>
                <c:pt idx="509">
                  <c:v>39022.244461898605</c:v>
                </c:pt>
                <c:pt idx="510">
                  <c:v>39022.244461898605</c:v>
                </c:pt>
                <c:pt idx="511">
                  <c:v>39022.244461898605</c:v>
                </c:pt>
                <c:pt idx="512">
                  <c:v>39022.244461898605</c:v>
                </c:pt>
                <c:pt idx="513">
                  <c:v>39022.244461898605</c:v>
                </c:pt>
                <c:pt idx="514">
                  <c:v>39022.244461898605</c:v>
                </c:pt>
                <c:pt idx="515">
                  <c:v>39022.244461898605</c:v>
                </c:pt>
                <c:pt idx="516">
                  <c:v>38604.268683096605</c:v>
                </c:pt>
                <c:pt idx="517">
                  <c:v>38604.268683096605</c:v>
                </c:pt>
                <c:pt idx="518">
                  <c:v>38604.268683096605</c:v>
                </c:pt>
                <c:pt idx="519">
                  <c:v>38604.268683096605</c:v>
                </c:pt>
                <c:pt idx="520">
                  <c:v>38604.268683096605</c:v>
                </c:pt>
                <c:pt idx="521">
                  <c:v>38604.268683096605</c:v>
                </c:pt>
                <c:pt idx="522">
                  <c:v>38604.268683096605</c:v>
                </c:pt>
                <c:pt idx="523">
                  <c:v>38604.268683096605</c:v>
                </c:pt>
                <c:pt idx="524">
                  <c:v>38604.268683096605</c:v>
                </c:pt>
                <c:pt idx="525">
                  <c:v>38604.268683096605</c:v>
                </c:pt>
                <c:pt idx="526">
                  <c:v>38604.268683096605</c:v>
                </c:pt>
                <c:pt idx="527">
                  <c:v>38604.268683096605</c:v>
                </c:pt>
                <c:pt idx="528">
                  <c:v>38604.268683096605</c:v>
                </c:pt>
                <c:pt idx="529">
                  <c:v>38604.268683096605</c:v>
                </c:pt>
                <c:pt idx="530">
                  <c:v>38604.268683096605</c:v>
                </c:pt>
                <c:pt idx="531">
                  <c:v>38604.268683096605</c:v>
                </c:pt>
                <c:pt idx="532">
                  <c:v>38604.268683096605</c:v>
                </c:pt>
                <c:pt idx="533">
                  <c:v>38604.268683096605</c:v>
                </c:pt>
                <c:pt idx="534">
                  <c:v>38604.268683096605</c:v>
                </c:pt>
                <c:pt idx="535">
                  <c:v>38604.268683096605</c:v>
                </c:pt>
                <c:pt idx="536">
                  <c:v>38604.268683096605</c:v>
                </c:pt>
                <c:pt idx="537">
                  <c:v>38604.268683096605</c:v>
                </c:pt>
                <c:pt idx="538">
                  <c:v>38604.268683096605</c:v>
                </c:pt>
                <c:pt idx="539">
                  <c:v>38604.268683096605</c:v>
                </c:pt>
                <c:pt idx="540">
                  <c:v>38604.268683096605</c:v>
                </c:pt>
                <c:pt idx="541">
                  <c:v>38604.268683096605</c:v>
                </c:pt>
                <c:pt idx="542">
                  <c:v>38604.268683096605</c:v>
                </c:pt>
                <c:pt idx="543">
                  <c:v>38604.268683096605</c:v>
                </c:pt>
                <c:pt idx="544">
                  <c:v>38604.268683096605</c:v>
                </c:pt>
                <c:pt idx="545">
                  <c:v>38604.268683096605</c:v>
                </c:pt>
                <c:pt idx="546">
                  <c:v>38604.268683096605</c:v>
                </c:pt>
                <c:pt idx="547">
                  <c:v>38604.268683096605</c:v>
                </c:pt>
                <c:pt idx="548">
                  <c:v>38604.268683096605</c:v>
                </c:pt>
                <c:pt idx="549">
                  <c:v>38604.268683096605</c:v>
                </c:pt>
                <c:pt idx="550">
                  <c:v>38604.268683096605</c:v>
                </c:pt>
                <c:pt idx="551">
                  <c:v>38604.268683096605</c:v>
                </c:pt>
                <c:pt idx="552">
                  <c:v>38604.268683096605</c:v>
                </c:pt>
                <c:pt idx="553">
                  <c:v>38604.268683096605</c:v>
                </c:pt>
                <c:pt idx="554">
                  <c:v>38604.268683096605</c:v>
                </c:pt>
                <c:pt idx="555">
                  <c:v>38604.268683096605</c:v>
                </c:pt>
                <c:pt idx="556">
                  <c:v>38604.268683096605</c:v>
                </c:pt>
                <c:pt idx="557">
                  <c:v>38604.268683096605</c:v>
                </c:pt>
                <c:pt idx="558">
                  <c:v>38604.268683096605</c:v>
                </c:pt>
                <c:pt idx="559">
                  <c:v>38604.268683096605</c:v>
                </c:pt>
                <c:pt idx="560">
                  <c:v>38604.268683096605</c:v>
                </c:pt>
                <c:pt idx="561">
                  <c:v>38604.268683096605</c:v>
                </c:pt>
                <c:pt idx="562">
                  <c:v>38604.268683096605</c:v>
                </c:pt>
                <c:pt idx="563">
                  <c:v>38604.268683096605</c:v>
                </c:pt>
                <c:pt idx="564">
                  <c:v>38604.268683096605</c:v>
                </c:pt>
                <c:pt idx="565">
                  <c:v>38604.268683096605</c:v>
                </c:pt>
                <c:pt idx="566">
                  <c:v>38604.268683096605</c:v>
                </c:pt>
                <c:pt idx="567">
                  <c:v>38604.268683096605</c:v>
                </c:pt>
                <c:pt idx="568">
                  <c:v>38604.268683096605</c:v>
                </c:pt>
                <c:pt idx="569">
                  <c:v>38604.268683096605</c:v>
                </c:pt>
                <c:pt idx="570">
                  <c:v>38604.268683096605</c:v>
                </c:pt>
                <c:pt idx="571">
                  <c:v>38604.268683096605</c:v>
                </c:pt>
                <c:pt idx="572">
                  <c:v>38604.268683096605</c:v>
                </c:pt>
                <c:pt idx="573">
                  <c:v>38207.535040849652</c:v>
                </c:pt>
                <c:pt idx="574">
                  <c:v>38207.535040849652</c:v>
                </c:pt>
                <c:pt idx="575">
                  <c:v>38207.535040849652</c:v>
                </c:pt>
                <c:pt idx="576">
                  <c:v>38207.535040849652</c:v>
                </c:pt>
                <c:pt idx="577">
                  <c:v>38207.535040849652</c:v>
                </c:pt>
                <c:pt idx="578">
                  <c:v>38207.535040849652</c:v>
                </c:pt>
                <c:pt idx="579">
                  <c:v>38207.535040849652</c:v>
                </c:pt>
                <c:pt idx="580">
                  <c:v>38207.535040849652</c:v>
                </c:pt>
                <c:pt idx="581">
                  <c:v>38207.535040849652</c:v>
                </c:pt>
                <c:pt idx="582">
                  <c:v>38207.535040849652</c:v>
                </c:pt>
                <c:pt idx="583">
                  <c:v>38207.535040849652</c:v>
                </c:pt>
                <c:pt idx="584">
                  <c:v>38207.535040849652</c:v>
                </c:pt>
                <c:pt idx="585">
                  <c:v>38207.535040849652</c:v>
                </c:pt>
                <c:pt idx="586">
                  <c:v>38207.535040849652</c:v>
                </c:pt>
                <c:pt idx="587">
                  <c:v>38207.535040849652</c:v>
                </c:pt>
                <c:pt idx="588">
                  <c:v>38207.535040849652</c:v>
                </c:pt>
                <c:pt idx="589">
                  <c:v>38207.535040849652</c:v>
                </c:pt>
                <c:pt idx="590">
                  <c:v>38207.535040849652</c:v>
                </c:pt>
                <c:pt idx="591">
                  <c:v>38207.535040849652</c:v>
                </c:pt>
                <c:pt idx="592">
                  <c:v>38207.535040849652</c:v>
                </c:pt>
                <c:pt idx="593">
                  <c:v>38207.535040849652</c:v>
                </c:pt>
                <c:pt idx="594">
                  <c:v>38207.535040849652</c:v>
                </c:pt>
                <c:pt idx="595">
                  <c:v>38207.535040849652</c:v>
                </c:pt>
                <c:pt idx="596">
                  <c:v>38207.535040849652</c:v>
                </c:pt>
                <c:pt idx="597">
                  <c:v>38207.535040849652</c:v>
                </c:pt>
                <c:pt idx="598">
                  <c:v>38207.535040849652</c:v>
                </c:pt>
                <c:pt idx="599">
                  <c:v>38207.535040849652</c:v>
                </c:pt>
                <c:pt idx="600">
                  <c:v>38207.535040849652</c:v>
                </c:pt>
                <c:pt idx="601">
                  <c:v>38207.535040849652</c:v>
                </c:pt>
                <c:pt idx="602">
                  <c:v>38207.535040849652</c:v>
                </c:pt>
                <c:pt idx="603">
                  <c:v>38207.535040849652</c:v>
                </c:pt>
                <c:pt idx="604">
                  <c:v>38207.535040849652</c:v>
                </c:pt>
                <c:pt idx="605">
                  <c:v>38207.535040849652</c:v>
                </c:pt>
                <c:pt idx="606">
                  <c:v>38207.535040849652</c:v>
                </c:pt>
                <c:pt idx="607">
                  <c:v>37103.404444444459</c:v>
                </c:pt>
                <c:pt idx="608">
                  <c:v>37103.404444444459</c:v>
                </c:pt>
                <c:pt idx="609">
                  <c:v>37103.404444444459</c:v>
                </c:pt>
                <c:pt idx="610">
                  <c:v>37103.404444444459</c:v>
                </c:pt>
                <c:pt idx="611">
                  <c:v>37103.404444444459</c:v>
                </c:pt>
                <c:pt idx="612">
                  <c:v>37103.404444444459</c:v>
                </c:pt>
                <c:pt idx="613">
                  <c:v>37103.404444444459</c:v>
                </c:pt>
                <c:pt idx="614">
                  <c:v>37103.404444444459</c:v>
                </c:pt>
                <c:pt idx="615">
                  <c:v>37103.404444444459</c:v>
                </c:pt>
                <c:pt idx="616">
                  <c:v>36778.275294117644</c:v>
                </c:pt>
                <c:pt idx="617">
                  <c:v>36778.275294117644</c:v>
                </c:pt>
                <c:pt idx="618">
                  <c:v>36778.275294117644</c:v>
                </c:pt>
                <c:pt idx="619">
                  <c:v>36778.275294117644</c:v>
                </c:pt>
                <c:pt idx="620">
                  <c:v>36778.275294117644</c:v>
                </c:pt>
                <c:pt idx="621">
                  <c:v>36778.275294117644</c:v>
                </c:pt>
                <c:pt idx="622">
                  <c:v>36778.275294117644</c:v>
                </c:pt>
                <c:pt idx="623">
                  <c:v>36778.275294117644</c:v>
                </c:pt>
                <c:pt idx="624">
                  <c:v>36778.275294117644</c:v>
                </c:pt>
                <c:pt idx="625">
                  <c:v>36778.275294117644</c:v>
                </c:pt>
                <c:pt idx="626">
                  <c:v>36778.275294117644</c:v>
                </c:pt>
                <c:pt idx="627">
                  <c:v>36778.275294117644</c:v>
                </c:pt>
                <c:pt idx="628">
                  <c:v>36778.275294117644</c:v>
                </c:pt>
                <c:pt idx="629">
                  <c:v>36778.275294117644</c:v>
                </c:pt>
                <c:pt idx="630">
                  <c:v>36778.275294117644</c:v>
                </c:pt>
                <c:pt idx="631">
                  <c:v>36778.275294117644</c:v>
                </c:pt>
                <c:pt idx="632">
                  <c:v>36778.275294117644</c:v>
                </c:pt>
                <c:pt idx="633">
                  <c:v>36309.709605263139</c:v>
                </c:pt>
                <c:pt idx="634">
                  <c:v>36309.709605263139</c:v>
                </c:pt>
                <c:pt idx="635">
                  <c:v>36309.709605263139</c:v>
                </c:pt>
                <c:pt idx="636">
                  <c:v>36309.709605263139</c:v>
                </c:pt>
                <c:pt idx="637">
                  <c:v>36309.709605263139</c:v>
                </c:pt>
                <c:pt idx="638">
                  <c:v>36309.709605263139</c:v>
                </c:pt>
                <c:pt idx="639">
                  <c:v>36309.709605263139</c:v>
                </c:pt>
                <c:pt idx="640">
                  <c:v>36309.709605263139</c:v>
                </c:pt>
                <c:pt idx="641">
                  <c:v>36309.709605263139</c:v>
                </c:pt>
                <c:pt idx="642">
                  <c:v>36309.709605263139</c:v>
                </c:pt>
                <c:pt idx="643">
                  <c:v>36309.709605263139</c:v>
                </c:pt>
                <c:pt idx="644">
                  <c:v>36309.709605263139</c:v>
                </c:pt>
                <c:pt idx="645">
                  <c:v>36309.709605263139</c:v>
                </c:pt>
                <c:pt idx="646">
                  <c:v>36309.709605263139</c:v>
                </c:pt>
                <c:pt idx="647">
                  <c:v>36309.709605263139</c:v>
                </c:pt>
                <c:pt idx="648">
                  <c:v>36309.709605263139</c:v>
                </c:pt>
                <c:pt idx="649">
                  <c:v>36309.709605263139</c:v>
                </c:pt>
                <c:pt idx="650">
                  <c:v>36309.709605263139</c:v>
                </c:pt>
                <c:pt idx="651">
                  <c:v>36309.709605263139</c:v>
                </c:pt>
                <c:pt idx="652">
                  <c:v>36309.709605263139</c:v>
                </c:pt>
                <c:pt idx="653">
                  <c:v>36309.709605263139</c:v>
                </c:pt>
                <c:pt idx="654">
                  <c:v>36309.709605263139</c:v>
                </c:pt>
                <c:pt idx="655">
                  <c:v>36309.709605263139</c:v>
                </c:pt>
                <c:pt idx="656">
                  <c:v>36309.709605263139</c:v>
                </c:pt>
                <c:pt idx="657">
                  <c:v>36309.709605263139</c:v>
                </c:pt>
                <c:pt idx="658">
                  <c:v>36309.709605263139</c:v>
                </c:pt>
                <c:pt idx="659">
                  <c:v>36309.709605263139</c:v>
                </c:pt>
                <c:pt idx="660">
                  <c:v>36309.709605263139</c:v>
                </c:pt>
                <c:pt idx="661">
                  <c:v>36309.709605263139</c:v>
                </c:pt>
                <c:pt idx="662">
                  <c:v>36309.709605263139</c:v>
                </c:pt>
                <c:pt idx="663">
                  <c:v>36309.709605263139</c:v>
                </c:pt>
                <c:pt idx="664">
                  <c:v>36309.709605263139</c:v>
                </c:pt>
                <c:pt idx="665">
                  <c:v>36309.709605263139</c:v>
                </c:pt>
                <c:pt idx="666">
                  <c:v>36309.709605263139</c:v>
                </c:pt>
                <c:pt idx="667">
                  <c:v>36309.709605263139</c:v>
                </c:pt>
                <c:pt idx="668">
                  <c:v>36309.709605263139</c:v>
                </c:pt>
                <c:pt idx="669">
                  <c:v>36309.709605263139</c:v>
                </c:pt>
                <c:pt idx="670">
                  <c:v>36309.709605263139</c:v>
                </c:pt>
                <c:pt idx="671">
                  <c:v>36176.053846153845</c:v>
                </c:pt>
                <c:pt idx="672">
                  <c:v>36176.053846153845</c:v>
                </c:pt>
                <c:pt idx="673">
                  <c:v>36176.053846153845</c:v>
                </c:pt>
                <c:pt idx="674">
                  <c:v>36176.053846153845</c:v>
                </c:pt>
                <c:pt idx="675">
                  <c:v>36176.053846153845</c:v>
                </c:pt>
                <c:pt idx="676">
                  <c:v>36176.053846153845</c:v>
                </c:pt>
                <c:pt idx="677">
                  <c:v>36176.053846153845</c:v>
                </c:pt>
                <c:pt idx="678">
                  <c:v>36176.053846153845</c:v>
                </c:pt>
                <c:pt idx="679">
                  <c:v>36176.053846153845</c:v>
                </c:pt>
                <c:pt idx="680">
                  <c:v>36176.053846153845</c:v>
                </c:pt>
                <c:pt idx="681">
                  <c:v>36176.053846153845</c:v>
                </c:pt>
                <c:pt idx="682">
                  <c:v>36176.053846153845</c:v>
                </c:pt>
                <c:pt idx="683">
                  <c:v>36176.053846153845</c:v>
                </c:pt>
                <c:pt idx="684">
                  <c:v>35487.214981060592</c:v>
                </c:pt>
                <c:pt idx="685">
                  <c:v>35487.214981060592</c:v>
                </c:pt>
                <c:pt idx="686">
                  <c:v>35487.214981060592</c:v>
                </c:pt>
                <c:pt idx="687">
                  <c:v>35487.214981060592</c:v>
                </c:pt>
                <c:pt idx="688">
                  <c:v>35487.214981060592</c:v>
                </c:pt>
                <c:pt idx="689">
                  <c:v>35487.214981060592</c:v>
                </c:pt>
                <c:pt idx="690">
                  <c:v>35487.214981060592</c:v>
                </c:pt>
                <c:pt idx="691">
                  <c:v>35487.214981060592</c:v>
                </c:pt>
                <c:pt idx="692">
                  <c:v>35487.214981060592</c:v>
                </c:pt>
                <c:pt idx="693">
                  <c:v>35487.214981060592</c:v>
                </c:pt>
                <c:pt idx="694">
                  <c:v>35487.214981060592</c:v>
                </c:pt>
                <c:pt idx="695">
                  <c:v>35487.214981060592</c:v>
                </c:pt>
                <c:pt idx="696">
                  <c:v>35487.214981060592</c:v>
                </c:pt>
                <c:pt idx="697">
                  <c:v>35487.214981060592</c:v>
                </c:pt>
                <c:pt idx="698">
                  <c:v>35487.214981060592</c:v>
                </c:pt>
                <c:pt idx="699">
                  <c:v>35487.214981060592</c:v>
                </c:pt>
                <c:pt idx="700">
                  <c:v>35487.214981060592</c:v>
                </c:pt>
                <c:pt idx="701">
                  <c:v>35487.214981060592</c:v>
                </c:pt>
                <c:pt idx="702">
                  <c:v>35487.214981060592</c:v>
                </c:pt>
                <c:pt idx="703">
                  <c:v>35487.214981060592</c:v>
                </c:pt>
                <c:pt idx="704">
                  <c:v>35487.214981060592</c:v>
                </c:pt>
                <c:pt idx="705">
                  <c:v>35487.214981060592</c:v>
                </c:pt>
                <c:pt idx="706">
                  <c:v>35487.214981060592</c:v>
                </c:pt>
                <c:pt idx="707">
                  <c:v>35487.214981060592</c:v>
                </c:pt>
                <c:pt idx="708">
                  <c:v>35487.214981060592</c:v>
                </c:pt>
                <c:pt idx="709">
                  <c:v>35487.214981060592</c:v>
                </c:pt>
                <c:pt idx="710">
                  <c:v>35487.214981060592</c:v>
                </c:pt>
                <c:pt idx="711">
                  <c:v>35487.214981060592</c:v>
                </c:pt>
                <c:pt idx="712">
                  <c:v>35487.214981060592</c:v>
                </c:pt>
                <c:pt idx="713">
                  <c:v>35487.214981060592</c:v>
                </c:pt>
                <c:pt idx="714">
                  <c:v>35487.214981060592</c:v>
                </c:pt>
                <c:pt idx="715">
                  <c:v>35487.214981060592</c:v>
                </c:pt>
                <c:pt idx="716">
                  <c:v>35487.214981060592</c:v>
                </c:pt>
                <c:pt idx="717">
                  <c:v>35487.214981060592</c:v>
                </c:pt>
                <c:pt idx="718">
                  <c:v>35487.214981060592</c:v>
                </c:pt>
                <c:pt idx="719">
                  <c:v>35487.214981060592</c:v>
                </c:pt>
                <c:pt idx="720">
                  <c:v>35487.214981060592</c:v>
                </c:pt>
                <c:pt idx="721">
                  <c:v>35487.214981060592</c:v>
                </c:pt>
                <c:pt idx="722">
                  <c:v>35487.214981060592</c:v>
                </c:pt>
                <c:pt idx="723">
                  <c:v>35487.214981060592</c:v>
                </c:pt>
                <c:pt idx="724">
                  <c:v>35487.214981060592</c:v>
                </c:pt>
                <c:pt idx="725">
                  <c:v>35487.214981060592</c:v>
                </c:pt>
                <c:pt idx="726">
                  <c:v>35487.214981060592</c:v>
                </c:pt>
                <c:pt idx="727">
                  <c:v>35487.214981060592</c:v>
                </c:pt>
                <c:pt idx="728">
                  <c:v>35305.515500000001</c:v>
                </c:pt>
                <c:pt idx="729">
                  <c:v>35305.515500000001</c:v>
                </c:pt>
                <c:pt idx="730">
                  <c:v>35305.515500000001</c:v>
                </c:pt>
                <c:pt idx="731">
                  <c:v>35305.515500000001</c:v>
                </c:pt>
                <c:pt idx="732">
                  <c:v>35305.515500000001</c:v>
                </c:pt>
                <c:pt idx="733">
                  <c:v>35305.515500000001</c:v>
                </c:pt>
                <c:pt idx="734">
                  <c:v>35305.515500000001</c:v>
                </c:pt>
                <c:pt idx="735">
                  <c:v>35305.515500000001</c:v>
                </c:pt>
                <c:pt idx="736">
                  <c:v>35305.515500000001</c:v>
                </c:pt>
                <c:pt idx="737">
                  <c:v>35305.515500000001</c:v>
                </c:pt>
                <c:pt idx="738">
                  <c:v>35305.515500000001</c:v>
                </c:pt>
                <c:pt idx="739">
                  <c:v>35305.515500000001</c:v>
                </c:pt>
                <c:pt idx="740">
                  <c:v>35305.515500000001</c:v>
                </c:pt>
                <c:pt idx="741">
                  <c:v>35305.515500000001</c:v>
                </c:pt>
                <c:pt idx="742">
                  <c:v>35305.515500000001</c:v>
                </c:pt>
                <c:pt idx="743">
                  <c:v>35305.515500000001</c:v>
                </c:pt>
                <c:pt idx="744">
                  <c:v>35305.515500000001</c:v>
                </c:pt>
                <c:pt idx="745">
                  <c:v>35305.515500000001</c:v>
                </c:pt>
                <c:pt idx="746">
                  <c:v>35305.515500000001</c:v>
                </c:pt>
                <c:pt idx="747">
                  <c:v>35305.515500000001</c:v>
                </c:pt>
                <c:pt idx="748">
                  <c:v>35305.515500000001</c:v>
                </c:pt>
                <c:pt idx="749">
                  <c:v>35305.515500000001</c:v>
                </c:pt>
                <c:pt idx="750">
                  <c:v>35305.515500000001</c:v>
                </c:pt>
                <c:pt idx="751">
                  <c:v>35305.515500000001</c:v>
                </c:pt>
                <c:pt idx="752">
                  <c:v>35305.515500000001</c:v>
                </c:pt>
                <c:pt idx="753">
                  <c:v>35305.515500000001</c:v>
                </c:pt>
                <c:pt idx="754">
                  <c:v>35305.515500000001</c:v>
                </c:pt>
                <c:pt idx="755">
                  <c:v>35305.515500000001</c:v>
                </c:pt>
                <c:pt idx="756">
                  <c:v>35305.515500000001</c:v>
                </c:pt>
                <c:pt idx="757">
                  <c:v>35305.515500000001</c:v>
                </c:pt>
                <c:pt idx="758">
                  <c:v>35185.376106613752</c:v>
                </c:pt>
                <c:pt idx="759">
                  <c:v>35185.376106613752</c:v>
                </c:pt>
                <c:pt idx="760">
                  <c:v>35185.376106613752</c:v>
                </c:pt>
                <c:pt idx="761">
                  <c:v>35185.376106613752</c:v>
                </c:pt>
                <c:pt idx="762">
                  <c:v>35185.376106613752</c:v>
                </c:pt>
                <c:pt idx="763">
                  <c:v>35185.376106613752</c:v>
                </c:pt>
                <c:pt idx="764">
                  <c:v>35185.376106613752</c:v>
                </c:pt>
                <c:pt idx="765">
                  <c:v>35185.376106613752</c:v>
                </c:pt>
                <c:pt idx="766">
                  <c:v>35185.376106613752</c:v>
                </c:pt>
                <c:pt idx="767">
                  <c:v>35185.376106613752</c:v>
                </c:pt>
                <c:pt idx="768">
                  <c:v>35185.376106613752</c:v>
                </c:pt>
                <c:pt idx="769">
                  <c:v>35185.376106613752</c:v>
                </c:pt>
                <c:pt idx="770">
                  <c:v>35185.376106613752</c:v>
                </c:pt>
                <c:pt idx="771">
                  <c:v>35185.376106613752</c:v>
                </c:pt>
                <c:pt idx="772">
                  <c:v>35185.376106613752</c:v>
                </c:pt>
                <c:pt idx="773">
                  <c:v>35185.376106613752</c:v>
                </c:pt>
                <c:pt idx="774">
                  <c:v>35185.376106613752</c:v>
                </c:pt>
                <c:pt idx="775">
                  <c:v>35185.376106613752</c:v>
                </c:pt>
                <c:pt idx="776">
                  <c:v>35185.376106613752</c:v>
                </c:pt>
                <c:pt idx="777">
                  <c:v>35185.376106613752</c:v>
                </c:pt>
                <c:pt idx="778">
                  <c:v>35185.376106613752</c:v>
                </c:pt>
                <c:pt idx="779">
                  <c:v>35185.376106613752</c:v>
                </c:pt>
                <c:pt idx="780">
                  <c:v>35185.376106613752</c:v>
                </c:pt>
                <c:pt idx="781">
                  <c:v>35185.376106613752</c:v>
                </c:pt>
                <c:pt idx="782">
                  <c:v>35185.376106613752</c:v>
                </c:pt>
                <c:pt idx="783">
                  <c:v>35185.376106613752</c:v>
                </c:pt>
                <c:pt idx="784">
                  <c:v>35185.376106613752</c:v>
                </c:pt>
                <c:pt idx="785">
                  <c:v>35185.376106613752</c:v>
                </c:pt>
                <c:pt idx="786">
                  <c:v>35185.376106613752</c:v>
                </c:pt>
                <c:pt idx="787">
                  <c:v>35185.376106613752</c:v>
                </c:pt>
                <c:pt idx="788">
                  <c:v>35185.376106613752</c:v>
                </c:pt>
                <c:pt idx="789">
                  <c:v>35185.376106613752</c:v>
                </c:pt>
                <c:pt idx="790">
                  <c:v>35185.376106613752</c:v>
                </c:pt>
                <c:pt idx="791">
                  <c:v>35185.376106613752</c:v>
                </c:pt>
                <c:pt idx="792">
                  <c:v>35185.376106613752</c:v>
                </c:pt>
                <c:pt idx="793">
                  <c:v>35185.376106613752</c:v>
                </c:pt>
                <c:pt idx="794">
                  <c:v>35185.376106613752</c:v>
                </c:pt>
                <c:pt idx="795">
                  <c:v>35185.376106613752</c:v>
                </c:pt>
                <c:pt idx="796">
                  <c:v>35185.376106613752</c:v>
                </c:pt>
                <c:pt idx="797">
                  <c:v>35185.376106613752</c:v>
                </c:pt>
                <c:pt idx="798">
                  <c:v>35185.376106613752</c:v>
                </c:pt>
                <c:pt idx="799">
                  <c:v>35185.376106613752</c:v>
                </c:pt>
                <c:pt idx="800">
                  <c:v>35185.376106613752</c:v>
                </c:pt>
                <c:pt idx="801">
                  <c:v>35185.376106613752</c:v>
                </c:pt>
                <c:pt idx="802">
                  <c:v>35185.376106613752</c:v>
                </c:pt>
                <c:pt idx="803">
                  <c:v>34962.109023927922</c:v>
                </c:pt>
                <c:pt idx="804">
                  <c:v>34962.109023927922</c:v>
                </c:pt>
                <c:pt idx="805">
                  <c:v>34962.109023927922</c:v>
                </c:pt>
                <c:pt idx="806">
                  <c:v>34962.109023927922</c:v>
                </c:pt>
                <c:pt idx="807">
                  <c:v>34962.109023927922</c:v>
                </c:pt>
                <c:pt idx="808">
                  <c:v>34962.109023927922</c:v>
                </c:pt>
                <c:pt idx="809">
                  <c:v>34962.109023927922</c:v>
                </c:pt>
                <c:pt idx="810">
                  <c:v>34962.109023927922</c:v>
                </c:pt>
                <c:pt idx="811">
                  <c:v>34962.109023927922</c:v>
                </c:pt>
                <c:pt idx="812">
                  <c:v>34962.109023927922</c:v>
                </c:pt>
                <c:pt idx="813">
                  <c:v>34962.109023927922</c:v>
                </c:pt>
                <c:pt idx="814">
                  <c:v>34962.109023927922</c:v>
                </c:pt>
                <c:pt idx="815">
                  <c:v>34962.109023927922</c:v>
                </c:pt>
                <c:pt idx="816">
                  <c:v>34962.109023927922</c:v>
                </c:pt>
                <c:pt idx="817">
                  <c:v>34962.109023927922</c:v>
                </c:pt>
                <c:pt idx="818">
                  <c:v>34962.109023927922</c:v>
                </c:pt>
                <c:pt idx="819">
                  <c:v>34962.109023927922</c:v>
                </c:pt>
                <c:pt idx="820">
                  <c:v>34962.109023927922</c:v>
                </c:pt>
                <c:pt idx="821">
                  <c:v>34962.109023927922</c:v>
                </c:pt>
                <c:pt idx="822">
                  <c:v>34962.109023927922</c:v>
                </c:pt>
                <c:pt idx="823">
                  <c:v>34962.109023927922</c:v>
                </c:pt>
                <c:pt idx="824">
                  <c:v>34962.109023927922</c:v>
                </c:pt>
                <c:pt idx="825">
                  <c:v>34962.109023927922</c:v>
                </c:pt>
                <c:pt idx="826">
                  <c:v>34962.109023927922</c:v>
                </c:pt>
                <c:pt idx="827">
                  <c:v>34962.109023927922</c:v>
                </c:pt>
                <c:pt idx="828">
                  <c:v>34962.109023927922</c:v>
                </c:pt>
                <c:pt idx="829">
                  <c:v>34962.109023927922</c:v>
                </c:pt>
                <c:pt idx="830">
                  <c:v>34962.109023927922</c:v>
                </c:pt>
                <c:pt idx="831">
                  <c:v>34962.109023927922</c:v>
                </c:pt>
                <c:pt idx="832">
                  <c:v>34962.109023927922</c:v>
                </c:pt>
                <c:pt idx="833">
                  <c:v>34962.109023927922</c:v>
                </c:pt>
                <c:pt idx="834">
                  <c:v>34962.109023927922</c:v>
                </c:pt>
                <c:pt idx="835">
                  <c:v>34962.109023927922</c:v>
                </c:pt>
                <c:pt idx="836">
                  <c:v>34962.109023927922</c:v>
                </c:pt>
                <c:pt idx="837">
                  <c:v>34962.109023927922</c:v>
                </c:pt>
                <c:pt idx="838">
                  <c:v>34962.109023927922</c:v>
                </c:pt>
                <c:pt idx="839">
                  <c:v>34962.109023927922</c:v>
                </c:pt>
                <c:pt idx="840">
                  <c:v>34962.109023927922</c:v>
                </c:pt>
                <c:pt idx="841">
                  <c:v>34962.109023927922</c:v>
                </c:pt>
                <c:pt idx="842">
                  <c:v>34962.109023927922</c:v>
                </c:pt>
                <c:pt idx="843">
                  <c:v>34962.109023927922</c:v>
                </c:pt>
                <c:pt idx="844">
                  <c:v>34962.109023927922</c:v>
                </c:pt>
                <c:pt idx="845">
                  <c:v>34962.109023927922</c:v>
                </c:pt>
                <c:pt idx="846">
                  <c:v>34962.109023927922</c:v>
                </c:pt>
                <c:pt idx="847">
                  <c:v>34962.109023927922</c:v>
                </c:pt>
                <c:pt idx="848">
                  <c:v>34962.109023927922</c:v>
                </c:pt>
                <c:pt idx="849">
                  <c:v>34962.109023927922</c:v>
                </c:pt>
                <c:pt idx="850">
                  <c:v>34962.109023927922</c:v>
                </c:pt>
                <c:pt idx="851">
                  <c:v>34962.109023927922</c:v>
                </c:pt>
                <c:pt idx="852">
                  <c:v>34962.109023927922</c:v>
                </c:pt>
                <c:pt idx="853">
                  <c:v>34962.109023927922</c:v>
                </c:pt>
                <c:pt idx="854">
                  <c:v>34962.109023927922</c:v>
                </c:pt>
                <c:pt idx="855">
                  <c:v>34962.109023927922</c:v>
                </c:pt>
                <c:pt idx="856">
                  <c:v>34962.109023927922</c:v>
                </c:pt>
                <c:pt idx="857">
                  <c:v>34962.109023927922</c:v>
                </c:pt>
                <c:pt idx="858">
                  <c:v>34962.109023927922</c:v>
                </c:pt>
                <c:pt idx="859">
                  <c:v>34962.109023927922</c:v>
                </c:pt>
                <c:pt idx="860">
                  <c:v>34962.109023927922</c:v>
                </c:pt>
                <c:pt idx="861">
                  <c:v>34734.950523809537</c:v>
                </c:pt>
                <c:pt idx="862">
                  <c:v>34734.950523809537</c:v>
                </c:pt>
                <c:pt idx="863">
                  <c:v>34734.950523809537</c:v>
                </c:pt>
                <c:pt idx="864">
                  <c:v>34734.950523809537</c:v>
                </c:pt>
                <c:pt idx="865">
                  <c:v>34734.950523809537</c:v>
                </c:pt>
                <c:pt idx="866">
                  <c:v>34734.950523809537</c:v>
                </c:pt>
                <c:pt idx="867">
                  <c:v>34734.950523809537</c:v>
                </c:pt>
                <c:pt idx="868">
                  <c:v>34734.950523809537</c:v>
                </c:pt>
                <c:pt idx="869">
                  <c:v>34734.950523809537</c:v>
                </c:pt>
                <c:pt idx="870">
                  <c:v>34734.950523809537</c:v>
                </c:pt>
                <c:pt idx="871">
                  <c:v>34734.950523809537</c:v>
                </c:pt>
                <c:pt idx="872">
                  <c:v>34734.950523809537</c:v>
                </c:pt>
                <c:pt idx="873">
                  <c:v>34734.950523809537</c:v>
                </c:pt>
                <c:pt idx="874">
                  <c:v>34734.950523809537</c:v>
                </c:pt>
                <c:pt idx="875">
                  <c:v>34734.950523809537</c:v>
                </c:pt>
                <c:pt idx="876">
                  <c:v>34734.950523809537</c:v>
                </c:pt>
                <c:pt idx="877">
                  <c:v>34734.950523809537</c:v>
                </c:pt>
                <c:pt idx="878">
                  <c:v>34734.950523809537</c:v>
                </c:pt>
                <c:pt idx="879">
                  <c:v>34734.950523809537</c:v>
                </c:pt>
                <c:pt idx="880">
                  <c:v>34734.950523809537</c:v>
                </c:pt>
                <c:pt idx="881">
                  <c:v>34734.950523809537</c:v>
                </c:pt>
                <c:pt idx="882">
                  <c:v>34734.950523809537</c:v>
                </c:pt>
                <c:pt idx="883">
                  <c:v>34734.950523809537</c:v>
                </c:pt>
                <c:pt idx="884">
                  <c:v>34734.950523809537</c:v>
                </c:pt>
                <c:pt idx="885">
                  <c:v>34734.950523809537</c:v>
                </c:pt>
                <c:pt idx="886">
                  <c:v>34734.950523809537</c:v>
                </c:pt>
                <c:pt idx="887">
                  <c:v>34734.950523809537</c:v>
                </c:pt>
                <c:pt idx="888">
                  <c:v>34734.950523809537</c:v>
                </c:pt>
                <c:pt idx="889">
                  <c:v>34734.950523809537</c:v>
                </c:pt>
                <c:pt idx="890">
                  <c:v>34734.950523809537</c:v>
                </c:pt>
                <c:pt idx="891">
                  <c:v>34734.950523809537</c:v>
                </c:pt>
                <c:pt idx="892">
                  <c:v>34734.950523809537</c:v>
                </c:pt>
                <c:pt idx="893">
                  <c:v>34734.950523809537</c:v>
                </c:pt>
                <c:pt idx="894">
                  <c:v>34734.950523809537</c:v>
                </c:pt>
                <c:pt idx="895">
                  <c:v>34734.950523809537</c:v>
                </c:pt>
                <c:pt idx="896">
                  <c:v>34734.950523809537</c:v>
                </c:pt>
                <c:pt idx="897">
                  <c:v>34679.806420000008</c:v>
                </c:pt>
                <c:pt idx="898">
                  <c:v>34679.806420000008</c:v>
                </c:pt>
                <c:pt idx="899">
                  <c:v>34679.806420000008</c:v>
                </c:pt>
                <c:pt idx="900">
                  <c:v>34679.806420000008</c:v>
                </c:pt>
                <c:pt idx="901">
                  <c:v>34679.806420000008</c:v>
                </c:pt>
                <c:pt idx="902">
                  <c:v>34679.806420000008</c:v>
                </c:pt>
                <c:pt idx="903">
                  <c:v>34679.806420000008</c:v>
                </c:pt>
                <c:pt idx="904">
                  <c:v>34679.806420000008</c:v>
                </c:pt>
                <c:pt idx="905">
                  <c:v>34679.806420000008</c:v>
                </c:pt>
                <c:pt idx="906">
                  <c:v>34679.806420000008</c:v>
                </c:pt>
                <c:pt idx="907">
                  <c:v>34679.806420000008</c:v>
                </c:pt>
                <c:pt idx="908">
                  <c:v>34679.806420000008</c:v>
                </c:pt>
                <c:pt idx="909">
                  <c:v>34679.806420000008</c:v>
                </c:pt>
                <c:pt idx="910">
                  <c:v>34679.806420000008</c:v>
                </c:pt>
                <c:pt idx="911">
                  <c:v>34679.806420000008</c:v>
                </c:pt>
                <c:pt idx="912">
                  <c:v>34679.806420000008</c:v>
                </c:pt>
                <c:pt idx="913">
                  <c:v>34679.806420000008</c:v>
                </c:pt>
                <c:pt idx="914">
                  <c:v>34679.806420000008</c:v>
                </c:pt>
                <c:pt idx="915">
                  <c:v>34679.806420000008</c:v>
                </c:pt>
                <c:pt idx="916">
                  <c:v>34679.806420000008</c:v>
                </c:pt>
                <c:pt idx="917">
                  <c:v>34679.806420000008</c:v>
                </c:pt>
                <c:pt idx="918">
                  <c:v>34679.806420000008</c:v>
                </c:pt>
                <c:pt idx="919">
                  <c:v>34679.806420000008</c:v>
                </c:pt>
                <c:pt idx="920">
                  <c:v>34679.806420000008</c:v>
                </c:pt>
                <c:pt idx="921">
                  <c:v>34679.806420000008</c:v>
                </c:pt>
                <c:pt idx="922">
                  <c:v>34373.920069405547</c:v>
                </c:pt>
                <c:pt idx="923">
                  <c:v>34373.920069405547</c:v>
                </c:pt>
                <c:pt idx="924">
                  <c:v>34373.920069405547</c:v>
                </c:pt>
                <c:pt idx="925">
                  <c:v>34373.920069405547</c:v>
                </c:pt>
                <c:pt idx="926">
                  <c:v>34373.920069405547</c:v>
                </c:pt>
                <c:pt idx="927">
                  <c:v>34373.920069405547</c:v>
                </c:pt>
                <c:pt idx="928">
                  <c:v>34373.920069405547</c:v>
                </c:pt>
                <c:pt idx="929">
                  <c:v>34373.920069405547</c:v>
                </c:pt>
                <c:pt idx="930">
                  <c:v>34373.920069405547</c:v>
                </c:pt>
                <c:pt idx="931">
                  <c:v>34373.920069405547</c:v>
                </c:pt>
                <c:pt idx="932">
                  <c:v>34373.920069405547</c:v>
                </c:pt>
                <c:pt idx="933">
                  <c:v>34373.920069405547</c:v>
                </c:pt>
                <c:pt idx="934">
                  <c:v>34373.920069405547</c:v>
                </c:pt>
                <c:pt idx="935">
                  <c:v>34373.920069405547</c:v>
                </c:pt>
                <c:pt idx="936">
                  <c:v>34373.920069405547</c:v>
                </c:pt>
                <c:pt idx="937">
                  <c:v>34373.920069405547</c:v>
                </c:pt>
                <c:pt idx="938">
                  <c:v>34373.920069405547</c:v>
                </c:pt>
                <c:pt idx="939">
                  <c:v>34373.920069405547</c:v>
                </c:pt>
                <c:pt idx="940">
                  <c:v>34373.920069405547</c:v>
                </c:pt>
                <c:pt idx="941">
                  <c:v>34373.920069405547</c:v>
                </c:pt>
                <c:pt idx="942">
                  <c:v>34373.920069405547</c:v>
                </c:pt>
                <c:pt idx="943">
                  <c:v>34373.920069405547</c:v>
                </c:pt>
                <c:pt idx="944">
                  <c:v>34373.920069405547</c:v>
                </c:pt>
                <c:pt idx="945">
                  <c:v>34373.920069405547</c:v>
                </c:pt>
                <c:pt idx="946">
                  <c:v>34373.920069405547</c:v>
                </c:pt>
                <c:pt idx="947">
                  <c:v>34373.920069405547</c:v>
                </c:pt>
                <c:pt idx="948">
                  <c:v>34373.920069405547</c:v>
                </c:pt>
                <c:pt idx="949">
                  <c:v>34373.920069405547</c:v>
                </c:pt>
                <c:pt idx="950">
                  <c:v>34373.920069405547</c:v>
                </c:pt>
                <c:pt idx="951">
                  <c:v>34373.920069405547</c:v>
                </c:pt>
                <c:pt idx="952">
                  <c:v>34373.920069405547</c:v>
                </c:pt>
                <c:pt idx="953">
                  <c:v>34373.920069405547</c:v>
                </c:pt>
                <c:pt idx="954">
                  <c:v>34373.920069405547</c:v>
                </c:pt>
                <c:pt idx="955">
                  <c:v>34373.920069405547</c:v>
                </c:pt>
                <c:pt idx="956">
                  <c:v>34373.920069405547</c:v>
                </c:pt>
                <c:pt idx="957">
                  <c:v>34373.920069405547</c:v>
                </c:pt>
                <c:pt idx="958">
                  <c:v>34373.920069405547</c:v>
                </c:pt>
                <c:pt idx="959">
                  <c:v>34373.920069405547</c:v>
                </c:pt>
                <c:pt idx="960">
                  <c:v>34373.920069405547</c:v>
                </c:pt>
                <c:pt idx="961">
                  <c:v>34373.920069405547</c:v>
                </c:pt>
                <c:pt idx="962">
                  <c:v>34373.920069405547</c:v>
                </c:pt>
                <c:pt idx="963">
                  <c:v>34373.920069405547</c:v>
                </c:pt>
                <c:pt idx="964">
                  <c:v>34373.920069405547</c:v>
                </c:pt>
                <c:pt idx="965">
                  <c:v>34373.920069405547</c:v>
                </c:pt>
                <c:pt idx="966">
                  <c:v>34373.920069405547</c:v>
                </c:pt>
                <c:pt idx="967">
                  <c:v>34373.920069405547</c:v>
                </c:pt>
                <c:pt idx="968">
                  <c:v>34373.920069405547</c:v>
                </c:pt>
                <c:pt idx="969">
                  <c:v>34373.920069405547</c:v>
                </c:pt>
                <c:pt idx="970">
                  <c:v>34373.920069405547</c:v>
                </c:pt>
                <c:pt idx="971">
                  <c:v>34373.920069405547</c:v>
                </c:pt>
                <c:pt idx="972">
                  <c:v>34373.920069405547</c:v>
                </c:pt>
                <c:pt idx="973">
                  <c:v>34249.235238095236</c:v>
                </c:pt>
                <c:pt idx="974">
                  <c:v>34249.235238095236</c:v>
                </c:pt>
                <c:pt idx="975">
                  <c:v>34249.235238095236</c:v>
                </c:pt>
                <c:pt idx="976">
                  <c:v>34249.235238095236</c:v>
                </c:pt>
                <c:pt idx="977">
                  <c:v>34249.235238095236</c:v>
                </c:pt>
                <c:pt idx="978">
                  <c:v>34249.235238095236</c:v>
                </c:pt>
                <c:pt idx="979">
                  <c:v>34249.235238095236</c:v>
                </c:pt>
                <c:pt idx="980">
                  <c:v>34249.235238095236</c:v>
                </c:pt>
                <c:pt idx="981">
                  <c:v>34249.235238095236</c:v>
                </c:pt>
                <c:pt idx="982">
                  <c:v>34249.235238095236</c:v>
                </c:pt>
                <c:pt idx="983">
                  <c:v>34249.235238095236</c:v>
                </c:pt>
                <c:pt idx="984">
                  <c:v>34249.235238095236</c:v>
                </c:pt>
                <c:pt idx="985">
                  <c:v>34249.235238095236</c:v>
                </c:pt>
                <c:pt idx="986">
                  <c:v>34249.235238095236</c:v>
                </c:pt>
                <c:pt idx="987">
                  <c:v>34145.767625968976</c:v>
                </c:pt>
                <c:pt idx="988">
                  <c:v>34145.767625968976</c:v>
                </c:pt>
                <c:pt idx="989">
                  <c:v>34145.767625968976</c:v>
                </c:pt>
                <c:pt idx="990">
                  <c:v>34145.767625968976</c:v>
                </c:pt>
                <c:pt idx="991">
                  <c:v>34145.767625968976</c:v>
                </c:pt>
                <c:pt idx="992">
                  <c:v>34145.767625968976</c:v>
                </c:pt>
                <c:pt idx="993">
                  <c:v>34145.767625968976</c:v>
                </c:pt>
                <c:pt idx="994">
                  <c:v>34145.767625968976</c:v>
                </c:pt>
                <c:pt idx="995">
                  <c:v>34145.767625968976</c:v>
                </c:pt>
                <c:pt idx="996">
                  <c:v>34145.767625968976</c:v>
                </c:pt>
                <c:pt idx="997">
                  <c:v>34145.767625968976</c:v>
                </c:pt>
                <c:pt idx="998">
                  <c:v>34145.767625968976</c:v>
                </c:pt>
                <c:pt idx="999">
                  <c:v>34145.767625968976</c:v>
                </c:pt>
                <c:pt idx="1000">
                  <c:v>34145.767625968976</c:v>
                </c:pt>
                <c:pt idx="1001">
                  <c:v>34145.767625968976</c:v>
                </c:pt>
                <c:pt idx="1002">
                  <c:v>34145.767625968976</c:v>
                </c:pt>
                <c:pt idx="1003">
                  <c:v>34145.767625968976</c:v>
                </c:pt>
                <c:pt idx="1004">
                  <c:v>34145.767625968976</c:v>
                </c:pt>
                <c:pt idx="1005">
                  <c:v>34145.767625968976</c:v>
                </c:pt>
                <c:pt idx="1006">
                  <c:v>34145.767625968976</c:v>
                </c:pt>
                <c:pt idx="1007">
                  <c:v>34145.767625968976</c:v>
                </c:pt>
                <c:pt idx="1008">
                  <c:v>34145.767625968976</c:v>
                </c:pt>
                <c:pt idx="1009">
                  <c:v>34145.767625968976</c:v>
                </c:pt>
                <c:pt idx="1010">
                  <c:v>34145.767625968976</c:v>
                </c:pt>
                <c:pt idx="1011">
                  <c:v>34145.767625968976</c:v>
                </c:pt>
                <c:pt idx="1012">
                  <c:v>34145.767625968976</c:v>
                </c:pt>
                <c:pt idx="1013">
                  <c:v>34145.767625968976</c:v>
                </c:pt>
                <c:pt idx="1014">
                  <c:v>34145.767625968976</c:v>
                </c:pt>
                <c:pt idx="1015">
                  <c:v>34145.767625968976</c:v>
                </c:pt>
                <c:pt idx="1016">
                  <c:v>34145.767625968976</c:v>
                </c:pt>
                <c:pt idx="1017">
                  <c:v>34145.767625968976</c:v>
                </c:pt>
                <c:pt idx="1018">
                  <c:v>34145.767625968976</c:v>
                </c:pt>
                <c:pt idx="1019">
                  <c:v>34145.767625968976</c:v>
                </c:pt>
                <c:pt idx="1020">
                  <c:v>34145.767625968976</c:v>
                </c:pt>
                <c:pt idx="1021">
                  <c:v>34145.767625968976</c:v>
                </c:pt>
                <c:pt idx="1022">
                  <c:v>34145.767625968976</c:v>
                </c:pt>
                <c:pt idx="1023">
                  <c:v>34145.767625968976</c:v>
                </c:pt>
                <c:pt idx="1024">
                  <c:v>34145.767625968976</c:v>
                </c:pt>
                <c:pt idx="1025">
                  <c:v>34145.767625968976</c:v>
                </c:pt>
                <c:pt idx="1026">
                  <c:v>34145.767625968976</c:v>
                </c:pt>
                <c:pt idx="1027">
                  <c:v>34145.767625968976</c:v>
                </c:pt>
                <c:pt idx="1028">
                  <c:v>34145.767625968976</c:v>
                </c:pt>
                <c:pt idx="1029">
                  <c:v>34145.767625968976</c:v>
                </c:pt>
                <c:pt idx="1030">
                  <c:v>33972.151921693796</c:v>
                </c:pt>
                <c:pt idx="1031">
                  <c:v>33972.151921693796</c:v>
                </c:pt>
                <c:pt idx="1032">
                  <c:v>33972.151921693796</c:v>
                </c:pt>
                <c:pt idx="1033">
                  <c:v>33972.151921693796</c:v>
                </c:pt>
                <c:pt idx="1034">
                  <c:v>33972.151921693796</c:v>
                </c:pt>
                <c:pt idx="1035">
                  <c:v>33972.151921693796</c:v>
                </c:pt>
                <c:pt idx="1036">
                  <c:v>33972.151921693796</c:v>
                </c:pt>
                <c:pt idx="1037">
                  <c:v>33972.151921693796</c:v>
                </c:pt>
                <c:pt idx="1038">
                  <c:v>33972.151921693796</c:v>
                </c:pt>
                <c:pt idx="1039">
                  <c:v>33972.151921693796</c:v>
                </c:pt>
                <c:pt idx="1040">
                  <c:v>33972.151921693796</c:v>
                </c:pt>
                <c:pt idx="1041">
                  <c:v>33972.151921693796</c:v>
                </c:pt>
                <c:pt idx="1042">
                  <c:v>33972.151921693796</c:v>
                </c:pt>
                <c:pt idx="1043">
                  <c:v>33972.151921693796</c:v>
                </c:pt>
                <c:pt idx="1044">
                  <c:v>33972.151921693796</c:v>
                </c:pt>
                <c:pt idx="1045">
                  <c:v>33972.151921693796</c:v>
                </c:pt>
                <c:pt idx="1046">
                  <c:v>33972.151921693796</c:v>
                </c:pt>
                <c:pt idx="1047">
                  <c:v>33972.151921693796</c:v>
                </c:pt>
                <c:pt idx="1048">
                  <c:v>33972.151921693796</c:v>
                </c:pt>
                <c:pt idx="1049">
                  <c:v>33972.151921693796</c:v>
                </c:pt>
                <c:pt idx="1050">
                  <c:v>33972.151921693796</c:v>
                </c:pt>
                <c:pt idx="1051">
                  <c:v>33972.151921693796</c:v>
                </c:pt>
                <c:pt idx="1052">
                  <c:v>33972.151921693796</c:v>
                </c:pt>
                <c:pt idx="1053">
                  <c:v>33972.151921693796</c:v>
                </c:pt>
                <c:pt idx="1054">
                  <c:v>33972.151921693796</c:v>
                </c:pt>
                <c:pt idx="1055">
                  <c:v>33972.151921693796</c:v>
                </c:pt>
                <c:pt idx="1056">
                  <c:v>33972.151921693796</c:v>
                </c:pt>
                <c:pt idx="1057">
                  <c:v>33972.151921693796</c:v>
                </c:pt>
                <c:pt idx="1058">
                  <c:v>33972.151921693796</c:v>
                </c:pt>
                <c:pt idx="1059">
                  <c:v>33972.151921693796</c:v>
                </c:pt>
                <c:pt idx="1060">
                  <c:v>33972.151921693796</c:v>
                </c:pt>
                <c:pt idx="1061">
                  <c:v>33972.151921693796</c:v>
                </c:pt>
                <c:pt idx="1062">
                  <c:v>33972.151921693796</c:v>
                </c:pt>
                <c:pt idx="1063">
                  <c:v>33972.151921693796</c:v>
                </c:pt>
                <c:pt idx="1064">
                  <c:v>33972.151921693796</c:v>
                </c:pt>
                <c:pt idx="1065">
                  <c:v>33972.151921693796</c:v>
                </c:pt>
                <c:pt idx="1066">
                  <c:v>33972.151921693796</c:v>
                </c:pt>
                <c:pt idx="1067">
                  <c:v>33972.151921693796</c:v>
                </c:pt>
                <c:pt idx="1068">
                  <c:v>33972.151921693796</c:v>
                </c:pt>
                <c:pt idx="1069">
                  <c:v>33972.151921693796</c:v>
                </c:pt>
                <c:pt idx="1070">
                  <c:v>33972.151921693796</c:v>
                </c:pt>
                <c:pt idx="1071">
                  <c:v>33972.151921693796</c:v>
                </c:pt>
                <c:pt idx="1072">
                  <c:v>33972.151921693796</c:v>
                </c:pt>
                <c:pt idx="1073">
                  <c:v>33972.151921693796</c:v>
                </c:pt>
                <c:pt idx="1074">
                  <c:v>33972.151921693796</c:v>
                </c:pt>
                <c:pt idx="1075">
                  <c:v>33972.151921693796</c:v>
                </c:pt>
                <c:pt idx="1076">
                  <c:v>33972.151921693796</c:v>
                </c:pt>
                <c:pt idx="1077">
                  <c:v>33972.151921693796</c:v>
                </c:pt>
                <c:pt idx="1078">
                  <c:v>33972.151921693796</c:v>
                </c:pt>
                <c:pt idx="1079">
                  <c:v>33972.151921693796</c:v>
                </c:pt>
                <c:pt idx="1080">
                  <c:v>32580.485450432901</c:v>
                </c:pt>
                <c:pt idx="1081">
                  <c:v>32580.485450432901</c:v>
                </c:pt>
                <c:pt idx="1082">
                  <c:v>32580.485450432901</c:v>
                </c:pt>
                <c:pt idx="1083">
                  <c:v>32580.485450432901</c:v>
                </c:pt>
                <c:pt idx="1084">
                  <c:v>32580.485450432901</c:v>
                </c:pt>
                <c:pt idx="1085">
                  <c:v>32580.485450432901</c:v>
                </c:pt>
                <c:pt idx="1086">
                  <c:v>32580.485450432901</c:v>
                </c:pt>
                <c:pt idx="1087">
                  <c:v>32580.485450432901</c:v>
                </c:pt>
                <c:pt idx="1088">
                  <c:v>32580.485450432901</c:v>
                </c:pt>
                <c:pt idx="1089">
                  <c:v>32580.485450432901</c:v>
                </c:pt>
                <c:pt idx="1090">
                  <c:v>32580.485450432901</c:v>
                </c:pt>
                <c:pt idx="1091">
                  <c:v>32580.485450432901</c:v>
                </c:pt>
                <c:pt idx="1092">
                  <c:v>32580.485450432901</c:v>
                </c:pt>
                <c:pt idx="1093">
                  <c:v>32580.485450432901</c:v>
                </c:pt>
                <c:pt idx="1094">
                  <c:v>32580.485450432901</c:v>
                </c:pt>
                <c:pt idx="1095">
                  <c:v>32580.485450432901</c:v>
                </c:pt>
                <c:pt idx="1096">
                  <c:v>32580.485450432901</c:v>
                </c:pt>
                <c:pt idx="1097">
                  <c:v>32580.485450432901</c:v>
                </c:pt>
                <c:pt idx="1098">
                  <c:v>32580.485450432901</c:v>
                </c:pt>
                <c:pt idx="1099">
                  <c:v>32580.485450432901</c:v>
                </c:pt>
                <c:pt idx="1100">
                  <c:v>32580.485450432901</c:v>
                </c:pt>
                <c:pt idx="1101">
                  <c:v>32580.485450432901</c:v>
                </c:pt>
                <c:pt idx="1102">
                  <c:v>32580.485450432901</c:v>
                </c:pt>
                <c:pt idx="1103">
                  <c:v>32580.485450432901</c:v>
                </c:pt>
                <c:pt idx="1104">
                  <c:v>32580.485450432901</c:v>
                </c:pt>
                <c:pt idx="1105">
                  <c:v>32580.485450432901</c:v>
                </c:pt>
                <c:pt idx="1106">
                  <c:v>32580.485450432901</c:v>
                </c:pt>
                <c:pt idx="1107">
                  <c:v>32580.485450432901</c:v>
                </c:pt>
                <c:pt idx="1108">
                  <c:v>32580.485450432901</c:v>
                </c:pt>
                <c:pt idx="1109">
                  <c:v>32580.485450432901</c:v>
                </c:pt>
                <c:pt idx="1110">
                  <c:v>32580.485450432901</c:v>
                </c:pt>
                <c:pt idx="1111">
                  <c:v>32580.485450432901</c:v>
                </c:pt>
                <c:pt idx="1112">
                  <c:v>32580.485450432901</c:v>
                </c:pt>
                <c:pt idx="1113">
                  <c:v>32580.485450432901</c:v>
                </c:pt>
                <c:pt idx="1114">
                  <c:v>32580.485450432901</c:v>
                </c:pt>
                <c:pt idx="1115">
                  <c:v>32580.485450432901</c:v>
                </c:pt>
                <c:pt idx="1116">
                  <c:v>32580.485450432901</c:v>
                </c:pt>
                <c:pt idx="1117">
                  <c:v>32580.485450432901</c:v>
                </c:pt>
                <c:pt idx="1118">
                  <c:v>32580.485450432901</c:v>
                </c:pt>
                <c:pt idx="1119">
                  <c:v>32580.485450432901</c:v>
                </c:pt>
                <c:pt idx="1120">
                  <c:v>32580.485450432901</c:v>
                </c:pt>
                <c:pt idx="1121">
                  <c:v>32580.485450432901</c:v>
                </c:pt>
                <c:pt idx="1122">
                  <c:v>32580.485450432901</c:v>
                </c:pt>
                <c:pt idx="1123">
                  <c:v>32580.485450432901</c:v>
                </c:pt>
                <c:pt idx="1124">
                  <c:v>32580.485450432901</c:v>
                </c:pt>
                <c:pt idx="1125">
                  <c:v>32580.485450432901</c:v>
                </c:pt>
                <c:pt idx="1126">
                  <c:v>32580.485450432901</c:v>
                </c:pt>
                <c:pt idx="1127">
                  <c:v>32580.485450432901</c:v>
                </c:pt>
                <c:pt idx="1128">
                  <c:v>32580.485450432901</c:v>
                </c:pt>
                <c:pt idx="1129">
                  <c:v>32580.485450432901</c:v>
                </c:pt>
                <c:pt idx="1130">
                  <c:v>32580.485450432901</c:v>
                </c:pt>
                <c:pt idx="1131">
                  <c:v>32580.485450432901</c:v>
                </c:pt>
                <c:pt idx="1132">
                  <c:v>32580.485450432901</c:v>
                </c:pt>
                <c:pt idx="1133">
                  <c:v>32580.485450432901</c:v>
                </c:pt>
                <c:pt idx="1134">
                  <c:v>32580.485450432901</c:v>
                </c:pt>
                <c:pt idx="1135">
                  <c:v>32278.933136363641</c:v>
                </c:pt>
                <c:pt idx="1136">
                  <c:v>32278.933136363641</c:v>
                </c:pt>
                <c:pt idx="1137">
                  <c:v>32278.933136363641</c:v>
                </c:pt>
                <c:pt idx="1138">
                  <c:v>32278.933136363641</c:v>
                </c:pt>
                <c:pt idx="1139">
                  <c:v>32278.933136363641</c:v>
                </c:pt>
                <c:pt idx="1140">
                  <c:v>32278.933136363641</c:v>
                </c:pt>
                <c:pt idx="1141">
                  <c:v>32278.933136363641</c:v>
                </c:pt>
                <c:pt idx="1142">
                  <c:v>32278.933136363641</c:v>
                </c:pt>
                <c:pt idx="1143">
                  <c:v>32278.933136363641</c:v>
                </c:pt>
                <c:pt idx="1144">
                  <c:v>32278.933136363641</c:v>
                </c:pt>
                <c:pt idx="1145">
                  <c:v>32278.933136363641</c:v>
                </c:pt>
                <c:pt idx="1146">
                  <c:v>32278.933136363641</c:v>
                </c:pt>
                <c:pt idx="1147">
                  <c:v>32278.933136363641</c:v>
                </c:pt>
                <c:pt idx="1148">
                  <c:v>32278.933136363641</c:v>
                </c:pt>
                <c:pt idx="1149">
                  <c:v>32278.933136363641</c:v>
                </c:pt>
                <c:pt idx="1150">
                  <c:v>32278.933136363641</c:v>
                </c:pt>
                <c:pt idx="1151">
                  <c:v>32278.933136363641</c:v>
                </c:pt>
                <c:pt idx="1152">
                  <c:v>32278.933136363641</c:v>
                </c:pt>
                <c:pt idx="1153">
                  <c:v>32278.933136363641</c:v>
                </c:pt>
                <c:pt idx="1154">
                  <c:v>32278.933136363641</c:v>
                </c:pt>
                <c:pt idx="1155">
                  <c:v>32278.933136363641</c:v>
                </c:pt>
                <c:pt idx="1156">
                  <c:v>32278.933136363641</c:v>
                </c:pt>
                <c:pt idx="1157">
                  <c:v>32278.933136363641</c:v>
                </c:pt>
                <c:pt idx="1158">
                  <c:v>32278.933136363641</c:v>
                </c:pt>
                <c:pt idx="1159">
                  <c:v>32278.933136363641</c:v>
                </c:pt>
                <c:pt idx="1160">
                  <c:v>32278.933136363641</c:v>
                </c:pt>
                <c:pt idx="1161">
                  <c:v>32278.933136363641</c:v>
                </c:pt>
                <c:pt idx="1162">
                  <c:v>32278.933136363641</c:v>
                </c:pt>
                <c:pt idx="1163">
                  <c:v>32278.933136363641</c:v>
                </c:pt>
                <c:pt idx="1164">
                  <c:v>32278.933136363641</c:v>
                </c:pt>
                <c:pt idx="1165">
                  <c:v>32278.933136363641</c:v>
                </c:pt>
                <c:pt idx="1166">
                  <c:v>32278.933136363641</c:v>
                </c:pt>
                <c:pt idx="1167">
                  <c:v>32278.933136363641</c:v>
                </c:pt>
                <c:pt idx="1168">
                  <c:v>32278.933136363641</c:v>
                </c:pt>
                <c:pt idx="1169">
                  <c:v>32278.933136363641</c:v>
                </c:pt>
                <c:pt idx="1170">
                  <c:v>32278.933136363641</c:v>
                </c:pt>
                <c:pt idx="1171">
                  <c:v>32278.933136363641</c:v>
                </c:pt>
                <c:pt idx="1172">
                  <c:v>32278.933136363641</c:v>
                </c:pt>
                <c:pt idx="1173">
                  <c:v>32278.933136363641</c:v>
                </c:pt>
                <c:pt idx="1174">
                  <c:v>32278.933136363641</c:v>
                </c:pt>
                <c:pt idx="1175">
                  <c:v>32278.933136363641</c:v>
                </c:pt>
                <c:pt idx="1176">
                  <c:v>32278.933136363641</c:v>
                </c:pt>
                <c:pt idx="1177">
                  <c:v>32278.933136363641</c:v>
                </c:pt>
                <c:pt idx="1178">
                  <c:v>32278.933136363641</c:v>
                </c:pt>
                <c:pt idx="1179">
                  <c:v>32100.606666666659</c:v>
                </c:pt>
                <c:pt idx="1180">
                  <c:v>32100.606666666659</c:v>
                </c:pt>
                <c:pt idx="1181">
                  <c:v>32100.606666666659</c:v>
                </c:pt>
                <c:pt idx="1182">
                  <c:v>32100.606666666659</c:v>
                </c:pt>
                <c:pt idx="1183">
                  <c:v>32100.606666666659</c:v>
                </c:pt>
                <c:pt idx="1184">
                  <c:v>32100.606666666659</c:v>
                </c:pt>
                <c:pt idx="1185">
                  <c:v>32100.606666666659</c:v>
                </c:pt>
                <c:pt idx="1186">
                  <c:v>31927.725708238861</c:v>
                </c:pt>
                <c:pt idx="1187">
                  <c:v>31927.725708238861</c:v>
                </c:pt>
                <c:pt idx="1188">
                  <c:v>31927.725708238861</c:v>
                </c:pt>
                <c:pt idx="1189">
                  <c:v>31927.725708238861</c:v>
                </c:pt>
                <c:pt idx="1190">
                  <c:v>31927.725708238861</c:v>
                </c:pt>
                <c:pt idx="1191">
                  <c:v>31927.725708238861</c:v>
                </c:pt>
                <c:pt idx="1192">
                  <c:v>31927.725708238861</c:v>
                </c:pt>
                <c:pt idx="1193">
                  <c:v>31927.725708238861</c:v>
                </c:pt>
                <c:pt idx="1194">
                  <c:v>31927.725708238861</c:v>
                </c:pt>
                <c:pt idx="1195">
                  <c:v>31927.725708238861</c:v>
                </c:pt>
                <c:pt idx="1196">
                  <c:v>31927.725708238861</c:v>
                </c:pt>
                <c:pt idx="1197">
                  <c:v>31927.725708238861</c:v>
                </c:pt>
                <c:pt idx="1198">
                  <c:v>31927.725708238861</c:v>
                </c:pt>
                <c:pt idx="1199">
                  <c:v>31927.725708238861</c:v>
                </c:pt>
                <c:pt idx="1200">
                  <c:v>31927.725708238861</c:v>
                </c:pt>
                <c:pt idx="1201">
                  <c:v>31927.725708238861</c:v>
                </c:pt>
                <c:pt idx="1202">
                  <c:v>31927.725708238861</c:v>
                </c:pt>
                <c:pt idx="1203">
                  <c:v>31927.725708238861</c:v>
                </c:pt>
                <c:pt idx="1204">
                  <c:v>31927.725708238861</c:v>
                </c:pt>
                <c:pt idx="1205">
                  <c:v>31927.725708238861</c:v>
                </c:pt>
                <c:pt idx="1206">
                  <c:v>31927.725708238861</c:v>
                </c:pt>
                <c:pt idx="1207">
                  <c:v>31927.725708238861</c:v>
                </c:pt>
                <c:pt idx="1208">
                  <c:v>31927.725708238861</c:v>
                </c:pt>
                <c:pt idx="1209">
                  <c:v>31927.725708238861</c:v>
                </c:pt>
                <c:pt idx="1210">
                  <c:v>31927.725708238861</c:v>
                </c:pt>
                <c:pt idx="1211">
                  <c:v>31927.725708238861</c:v>
                </c:pt>
                <c:pt idx="1212">
                  <c:v>31927.725708238861</c:v>
                </c:pt>
                <c:pt idx="1213">
                  <c:v>31927.725708238861</c:v>
                </c:pt>
                <c:pt idx="1214">
                  <c:v>31927.725708238861</c:v>
                </c:pt>
                <c:pt idx="1215">
                  <c:v>31927.725708238861</c:v>
                </c:pt>
                <c:pt idx="1216">
                  <c:v>31927.725708238861</c:v>
                </c:pt>
                <c:pt idx="1217">
                  <c:v>31927.725708238861</c:v>
                </c:pt>
                <c:pt idx="1218">
                  <c:v>31927.725708238861</c:v>
                </c:pt>
                <c:pt idx="1219">
                  <c:v>31927.725708238861</c:v>
                </c:pt>
                <c:pt idx="1220">
                  <c:v>31927.725708238861</c:v>
                </c:pt>
                <c:pt idx="1221">
                  <c:v>31927.725708238861</c:v>
                </c:pt>
                <c:pt idx="1222">
                  <c:v>31927.725708238861</c:v>
                </c:pt>
                <c:pt idx="1223">
                  <c:v>31927.725708238861</c:v>
                </c:pt>
                <c:pt idx="1224">
                  <c:v>31927.725708238861</c:v>
                </c:pt>
                <c:pt idx="1225">
                  <c:v>31927.725708238861</c:v>
                </c:pt>
                <c:pt idx="1226">
                  <c:v>31927.725708238861</c:v>
                </c:pt>
                <c:pt idx="1227">
                  <c:v>31927.725708238861</c:v>
                </c:pt>
                <c:pt idx="1228">
                  <c:v>31911.851905555555</c:v>
                </c:pt>
                <c:pt idx="1229">
                  <c:v>31911.851905555555</c:v>
                </c:pt>
                <c:pt idx="1230">
                  <c:v>31911.851905555555</c:v>
                </c:pt>
                <c:pt idx="1231">
                  <c:v>31911.851905555555</c:v>
                </c:pt>
                <c:pt idx="1232">
                  <c:v>31911.851905555555</c:v>
                </c:pt>
                <c:pt idx="1233">
                  <c:v>31911.851905555555</c:v>
                </c:pt>
                <c:pt idx="1234">
                  <c:v>31911.851905555555</c:v>
                </c:pt>
                <c:pt idx="1235">
                  <c:v>31911.851905555555</c:v>
                </c:pt>
                <c:pt idx="1236">
                  <c:v>31911.851905555555</c:v>
                </c:pt>
                <c:pt idx="1237">
                  <c:v>31911.851905555555</c:v>
                </c:pt>
                <c:pt idx="1238">
                  <c:v>31911.851905555555</c:v>
                </c:pt>
                <c:pt idx="1239">
                  <c:v>31911.851905555555</c:v>
                </c:pt>
                <c:pt idx="1240">
                  <c:v>31911.851905555555</c:v>
                </c:pt>
                <c:pt idx="1241">
                  <c:v>31911.851905555555</c:v>
                </c:pt>
                <c:pt idx="1242">
                  <c:v>31911.851905555555</c:v>
                </c:pt>
                <c:pt idx="1243">
                  <c:v>31911.851905555555</c:v>
                </c:pt>
                <c:pt idx="1244">
                  <c:v>31911.851905555555</c:v>
                </c:pt>
                <c:pt idx="1245">
                  <c:v>31911.851905555555</c:v>
                </c:pt>
                <c:pt idx="1246">
                  <c:v>31911.851905555555</c:v>
                </c:pt>
                <c:pt idx="1247">
                  <c:v>31911.851905555555</c:v>
                </c:pt>
                <c:pt idx="1248">
                  <c:v>31411.505624999998</c:v>
                </c:pt>
                <c:pt idx="1249">
                  <c:v>31411.505624999998</c:v>
                </c:pt>
                <c:pt idx="1250">
                  <c:v>31411.505624999998</c:v>
                </c:pt>
                <c:pt idx="1251">
                  <c:v>31411.505624999998</c:v>
                </c:pt>
                <c:pt idx="1252">
                  <c:v>31411.505624999998</c:v>
                </c:pt>
                <c:pt idx="1253">
                  <c:v>31411.505624999998</c:v>
                </c:pt>
                <c:pt idx="1254">
                  <c:v>31411.505624999998</c:v>
                </c:pt>
                <c:pt idx="1255">
                  <c:v>31411.505624999998</c:v>
                </c:pt>
                <c:pt idx="1256">
                  <c:v>31094.852280701754</c:v>
                </c:pt>
                <c:pt idx="1257">
                  <c:v>31094.852280701754</c:v>
                </c:pt>
                <c:pt idx="1258">
                  <c:v>31094.852280701754</c:v>
                </c:pt>
                <c:pt idx="1259">
                  <c:v>31094.852280701754</c:v>
                </c:pt>
                <c:pt idx="1260">
                  <c:v>31094.852280701754</c:v>
                </c:pt>
                <c:pt idx="1261">
                  <c:v>31094.852280701754</c:v>
                </c:pt>
                <c:pt idx="1262">
                  <c:v>31094.852280701754</c:v>
                </c:pt>
                <c:pt idx="1263">
                  <c:v>31094.852280701754</c:v>
                </c:pt>
                <c:pt idx="1264">
                  <c:v>31094.852280701754</c:v>
                </c:pt>
                <c:pt idx="1265">
                  <c:v>31094.852280701754</c:v>
                </c:pt>
                <c:pt idx="1266">
                  <c:v>31094.852280701754</c:v>
                </c:pt>
                <c:pt idx="1267">
                  <c:v>31094.852280701754</c:v>
                </c:pt>
                <c:pt idx="1268">
                  <c:v>31094.852280701754</c:v>
                </c:pt>
                <c:pt idx="1269">
                  <c:v>31094.852280701754</c:v>
                </c:pt>
                <c:pt idx="1270">
                  <c:v>31094.852280701754</c:v>
                </c:pt>
                <c:pt idx="1271">
                  <c:v>31094.852280701754</c:v>
                </c:pt>
                <c:pt idx="1272">
                  <c:v>31094.852280701754</c:v>
                </c:pt>
                <c:pt idx="1273">
                  <c:v>31094.852280701754</c:v>
                </c:pt>
                <c:pt idx="1274">
                  <c:v>31094.852280701754</c:v>
                </c:pt>
                <c:pt idx="1275">
                  <c:v>31026.429514456246</c:v>
                </c:pt>
                <c:pt idx="1276">
                  <c:v>31026.429514456246</c:v>
                </c:pt>
                <c:pt idx="1277">
                  <c:v>31026.429514456246</c:v>
                </c:pt>
                <c:pt idx="1278">
                  <c:v>31026.429514456246</c:v>
                </c:pt>
                <c:pt idx="1279">
                  <c:v>31026.429514456246</c:v>
                </c:pt>
                <c:pt idx="1280">
                  <c:v>31026.429514456246</c:v>
                </c:pt>
                <c:pt idx="1281">
                  <c:v>31026.429514456246</c:v>
                </c:pt>
                <c:pt idx="1282">
                  <c:v>31026.429514456246</c:v>
                </c:pt>
                <c:pt idx="1283">
                  <c:v>31026.429514456246</c:v>
                </c:pt>
                <c:pt idx="1284">
                  <c:v>31026.429514456246</c:v>
                </c:pt>
                <c:pt idx="1285">
                  <c:v>31026.429514456246</c:v>
                </c:pt>
                <c:pt idx="1286">
                  <c:v>31026.429514456246</c:v>
                </c:pt>
                <c:pt idx="1287">
                  <c:v>31026.429514456246</c:v>
                </c:pt>
                <c:pt idx="1288">
                  <c:v>31026.429514456246</c:v>
                </c:pt>
                <c:pt idx="1289">
                  <c:v>31026.429514456246</c:v>
                </c:pt>
                <c:pt idx="1290">
                  <c:v>31026.429514456246</c:v>
                </c:pt>
                <c:pt idx="1291">
                  <c:v>31026.429514456246</c:v>
                </c:pt>
                <c:pt idx="1292">
                  <c:v>31026.429514456246</c:v>
                </c:pt>
                <c:pt idx="1293">
                  <c:v>31026.429514456246</c:v>
                </c:pt>
                <c:pt idx="1294">
                  <c:v>31026.429514456246</c:v>
                </c:pt>
                <c:pt idx="1295">
                  <c:v>31026.429514456246</c:v>
                </c:pt>
                <c:pt idx="1296">
                  <c:v>31026.429514456246</c:v>
                </c:pt>
                <c:pt idx="1297">
                  <c:v>31026.429514456246</c:v>
                </c:pt>
                <c:pt idx="1298">
                  <c:v>31026.429514456246</c:v>
                </c:pt>
                <c:pt idx="1299">
                  <c:v>31026.429514456246</c:v>
                </c:pt>
                <c:pt idx="1300">
                  <c:v>31026.429514456246</c:v>
                </c:pt>
                <c:pt idx="1301">
                  <c:v>31026.429514456246</c:v>
                </c:pt>
                <c:pt idx="1302">
                  <c:v>31026.429514456246</c:v>
                </c:pt>
                <c:pt idx="1303">
                  <c:v>31026.429514456246</c:v>
                </c:pt>
                <c:pt idx="1304">
                  <c:v>31026.429514456246</c:v>
                </c:pt>
                <c:pt idx="1305">
                  <c:v>31026.429514456246</c:v>
                </c:pt>
                <c:pt idx="1306">
                  <c:v>31026.429514456246</c:v>
                </c:pt>
                <c:pt idx="1307">
                  <c:v>31026.429514456246</c:v>
                </c:pt>
                <c:pt idx="1308">
                  <c:v>31026.429514456246</c:v>
                </c:pt>
                <c:pt idx="1309">
                  <c:v>31026.429514456246</c:v>
                </c:pt>
                <c:pt idx="1310">
                  <c:v>31026.429514456246</c:v>
                </c:pt>
                <c:pt idx="1311">
                  <c:v>31026.429514456246</c:v>
                </c:pt>
                <c:pt idx="1312">
                  <c:v>31026.429514456246</c:v>
                </c:pt>
                <c:pt idx="1313">
                  <c:v>31026.429514456246</c:v>
                </c:pt>
                <c:pt idx="1314">
                  <c:v>31026.429514456246</c:v>
                </c:pt>
                <c:pt idx="1315">
                  <c:v>31026.429514456246</c:v>
                </c:pt>
                <c:pt idx="1316">
                  <c:v>31026.429514456246</c:v>
                </c:pt>
                <c:pt idx="1317">
                  <c:v>31026.429514456246</c:v>
                </c:pt>
                <c:pt idx="1318">
                  <c:v>31026.429514456246</c:v>
                </c:pt>
                <c:pt idx="1319">
                  <c:v>31026.429514456246</c:v>
                </c:pt>
                <c:pt idx="1320">
                  <c:v>31026.429514456246</c:v>
                </c:pt>
                <c:pt idx="1321">
                  <c:v>31026.429514456246</c:v>
                </c:pt>
                <c:pt idx="1322">
                  <c:v>31026.429514456246</c:v>
                </c:pt>
                <c:pt idx="1323">
                  <c:v>31026.429514456246</c:v>
                </c:pt>
                <c:pt idx="1324">
                  <c:v>31026.429514456246</c:v>
                </c:pt>
                <c:pt idx="1325">
                  <c:v>31026.429514456246</c:v>
                </c:pt>
                <c:pt idx="1326">
                  <c:v>31026.429514456246</c:v>
                </c:pt>
                <c:pt idx="1327">
                  <c:v>31026.429514456246</c:v>
                </c:pt>
                <c:pt idx="1328">
                  <c:v>31026.429514456246</c:v>
                </c:pt>
                <c:pt idx="1329">
                  <c:v>31026.429514456246</c:v>
                </c:pt>
                <c:pt idx="1330">
                  <c:v>30869.554545454543</c:v>
                </c:pt>
                <c:pt idx="1331">
                  <c:v>30869.554545454543</c:v>
                </c:pt>
                <c:pt idx="1332">
                  <c:v>30869.554545454543</c:v>
                </c:pt>
                <c:pt idx="1333">
                  <c:v>30869.554545454543</c:v>
                </c:pt>
                <c:pt idx="1334">
                  <c:v>30869.554545454543</c:v>
                </c:pt>
                <c:pt idx="1335">
                  <c:v>30869.554545454543</c:v>
                </c:pt>
                <c:pt idx="1336">
                  <c:v>30869.554545454543</c:v>
                </c:pt>
                <c:pt idx="1337">
                  <c:v>30869.554545454543</c:v>
                </c:pt>
                <c:pt idx="1338">
                  <c:v>30869.554545454543</c:v>
                </c:pt>
                <c:pt idx="1339">
                  <c:v>30869.554545454543</c:v>
                </c:pt>
                <c:pt idx="1340">
                  <c:v>30869.554545454543</c:v>
                </c:pt>
                <c:pt idx="1341">
                  <c:v>30203.013476190466</c:v>
                </c:pt>
                <c:pt idx="1342">
                  <c:v>30203.013476190466</c:v>
                </c:pt>
                <c:pt idx="1343">
                  <c:v>30203.013476190466</c:v>
                </c:pt>
                <c:pt idx="1344">
                  <c:v>30203.013476190466</c:v>
                </c:pt>
                <c:pt idx="1345">
                  <c:v>30203.013476190466</c:v>
                </c:pt>
                <c:pt idx="1346">
                  <c:v>30203.013476190466</c:v>
                </c:pt>
                <c:pt idx="1347">
                  <c:v>30203.013476190466</c:v>
                </c:pt>
                <c:pt idx="1348">
                  <c:v>30203.013476190466</c:v>
                </c:pt>
                <c:pt idx="1349">
                  <c:v>30203.013476190466</c:v>
                </c:pt>
                <c:pt idx="1350">
                  <c:v>30203.013476190466</c:v>
                </c:pt>
                <c:pt idx="1351">
                  <c:v>30203.013476190466</c:v>
                </c:pt>
                <c:pt idx="1352">
                  <c:v>30203.013476190466</c:v>
                </c:pt>
                <c:pt idx="1353">
                  <c:v>30203.013476190466</c:v>
                </c:pt>
                <c:pt idx="1354">
                  <c:v>30203.013476190466</c:v>
                </c:pt>
                <c:pt idx="1355">
                  <c:v>30203.013476190466</c:v>
                </c:pt>
                <c:pt idx="1356">
                  <c:v>30203.013476190466</c:v>
                </c:pt>
                <c:pt idx="1357">
                  <c:v>30203.013476190466</c:v>
                </c:pt>
                <c:pt idx="1358">
                  <c:v>30203.013476190466</c:v>
                </c:pt>
                <c:pt idx="1359">
                  <c:v>30203.013476190466</c:v>
                </c:pt>
                <c:pt idx="1360">
                  <c:v>30203.013476190466</c:v>
                </c:pt>
                <c:pt idx="1361">
                  <c:v>30203.013476190466</c:v>
                </c:pt>
                <c:pt idx="1362">
                  <c:v>30081.162323529421</c:v>
                </c:pt>
                <c:pt idx="1363">
                  <c:v>30081.162323529421</c:v>
                </c:pt>
                <c:pt idx="1364">
                  <c:v>30081.162323529421</c:v>
                </c:pt>
                <c:pt idx="1365">
                  <c:v>30081.162323529421</c:v>
                </c:pt>
                <c:pt idx="1366">
                  <c:v>30081.162323529421</c:v>
                </c:pt>
                <c:pt idx="1367">
                  <c:v>30081.162323529421</c:v>
                </c:pt>
                <c:pt idx="1368">
                  <c:v>30081.162323529421</c:v>
                </c:pt>
                <c:pt idx="1369">
                  <c:v>30081.162323529421</c:v>
                </c:pt>
                <c:pt idx="1370">
                  <c:v>30081.162323529421</c:v>
                </c:pt>
                <c:pt idx="1371">
                  <c:v>30081.162323529421</c:v>
                </c:pt>
                <c:pt idx="1372">
                  <c:v>30081.162323529421</c:v>
                </c:pt>
                <c:pt idx="1373">
                  <c:v>30081.162323529421</c:v>
                </c:pt>
                <c:pt idx="1374">
                  <c:v>30081.162323529421</c:v>
                </c:pt>
                <c:pt idx="1375">
                  <c:v>30081.162323529421</c:v>
                </c:pt>
                <c:pt idx="1376">
                  <c:v>30081.162323529421</c:v>
                </c:pt>
                <c:pt idx="1377">
                  <c:v>30081.162323529421</c:v>
                </c:pt>
                <c:pt idx="1378">
                  <c:v>30081.162323529421</c:v>
                </c:pt>
                <c:pt idx="1379">
                  <c:v>30081.162323529421</c:v>
                </c:pt>
                <c:pt idx="1380">
                  <c:v>30081.162323529421</c:v>
                </c:pt>
                <c:pt idx="1381">
                  <c:v>30081.162323529421</c:v>
                </c:pt>
                <c:pt idx="1382">
                  <c:v>30081.162323529421</c:v>
                </c:pt>
                <c:pt idx="1383">
                  <c:v>30081.162323529421</c:v>
                </c:pt>
                <c:pt idx="1384">
                  <c:v>30081.162323529421</c:v>
                </c:pt>
                <c:pt idx="1385">
                  <c:v>30081.162323529421</c:v>
                </c:pt>
                <c:pt idx="1386">
                  <c:v>30081.162323529421</c:v>
                </c:pt>
                <c:pt idx="1387">
                  <c:v>30081.162323529421</c:v>
                </c:pt>
                <c:pt idx="1388">
                  <c:v>30081.162323529421</c:v>
                </c:pt>
                <c:pt idx="1389">
                  <c:v>30081.162323529421</c:v>
                </c:pt>
                <c:pt idx="1390">
                  <c:v>30081.162323529421</c:v>
                </c:pt>
                <c:pt idx="1391">
                  <c:v>30081.162323529421</c:v>
                </c:pt>
                <c:pt idx="1392">
                  <c:v>30081.162323529421</c:v>
                </c:pt>
                <c:pt idx="1393">
                  <c:v>30081.162323529421</c:v>
                </c:pt>
                <c:pt idx="1394">
                  <c:v>30081.162323529421</c:v>
                </c:pt>
                <c:pt idx="1395">
                  <c:v>30081.162323529421</c:v>
                </c:pt>
                <c:pt idx="1396">
                  <c:v>29967.160035793921</c:v>
                </c:pt>
                <c:pt idx="1397">
                  <c:v>29967.160035793921</c:v>
                </c:pt>
                <c:pt idx="1398">
                  <c:v>29967.160035793921</c:v>
                </c:pt>
                <c:pt idx="1399">
                  <c:v>29967.160035793921</c:v>
                </c:pt>
                <c:pt idx="1400">
                  <c:v>29967.160035793921</c:v>
                </c:pt>
                <c:pt idx="1401">
                  <c:v>29967.160035793921</c:v>
                </c:pt>
                <c:pt idx="1402">
                  <c:v>29967.160035793921</c:v>
                </c:pt>
                <c:pt idx="1403">
                  <c:v>29967.160035793921</c:v>
                </c:pt>
                <c:pt idx="1404">
                  <c:v>29967.160035793921</c:v>
                </c:pt>
                <c:pt idx="1405">
                  <c:v>29967.160035793921</c:v>
                </c:pt>
                <c:pt idx="1406">
                  <c:v>29967.160035793921</c:v>
                </c:pt>
                <c:pt idx="1407">
                  <c:v>29967.160035793921</c:v>
                </c:pt>
                <c:pt idx="1408">
                  <c:v>29967.160035793921</c:v>
                </c:pt>
                <c:pt idx="1409">
                  <c:v>29967.160035793921</c:v>
                </c:pt>
                <c:pt idx="1410">
                  <c:v>29967.160035793921</c:v>
                </c:pt>
                <c:pt idx="1411">
                  <c:v>29967.160035793921</c:v>
                </c:pt>
                <c:pt idx="1412">
                  <c:v>29967.160035793921</c:v>
                </c:pt>
                <c:pt idx="1413">
                  <c:v>29967.160035793921</c:v>
                </c:pt>
                <c:pt idx="1414">
                  <c:v>29967.160035793921</c:v>
                </c:pt>
                <c:pt idx="1415">
                  <c:v>29967.160035793921</c:v>
                </c:pt>
                <c:pt idx="1416">
                  <c:v>29967.160035793921</c:v>
                </c:pt>
                <c:pt idx="1417">
                  <c:v>29967.160035793921</c:v>
                </c:pt>
                <c:pt idx="1418">
                  <c:v>29967.160035793921</c:v>
                </c:pt>
                <c:pt idx="1419">
                  <c:v>29967.160035793921</c:v>
                </c:pt>
                <c:pt idx="1420">
                  <c:v>29967.160035793921</c:v>
                </c:pt>
                <c:pt idx="1421">
                  <c:v>29967.160035793921</c:v>
                </c:pt>
                <c:pt idx="1422">
                  <c:v>29967.160035793921</c:v>
                </c:pt>
                <c:pt idx="1423">
                  <c:v>29967.160035793921</c:v>
                </c:pt>
                <c:pt idx="1424">
                  <c:v>29967.160035793921</c:v>
                </c:pt>
                <c:pt idx="1425">
                  <c:v>29967.160035793921</c:v>
                </c:pt>
                <c:pt idx="1426">
                  <c:v>29967.160035793921</c:v>
                </c:pt>
                <c:pt idx="1427">
                  <c:v>29967.160035793921</c:v>
                </c:pt>
                <c:pt idx="1428">
                  <c:v>29967.160035793921</c:v>
                </c:pt>
                <c:pt idx="1429">
                  <c:v>29967.160035793921</c:v>
                </c:pt>
                <c:pt idx="1430">
                  <c:v>29967.160035793921</c:v>
                </c:pt>
                <c:pt idx="1431">
                  <c:v>29967.160035793921</c:v>
                </c:pt>
                <c:pt idx="1432">
                  <c:v>29967.160035793921</c:v>
                </c:pt>
                <c:pt idx="1433">
                  <c:v>29967.160035793921</c:v>
                </c:pt>
                <c:pt idx="1434">
                  <c:v>29967.160035793921</c:v>
                </c:pt>
                <c:pt idx="1435">
                  <c:v>29967.160035793921</c:v>
                </c:pt>
                <c:pt idx="1436">
                  <c:v>29967.160035793921</c:v>
                </c:pt>
                <c:pt idx="1437">
                  <c:v>29967.160035793921</c:v>
                </c:pt>
                <c:pt idx="1438">
                  <c:v>29967.160035793921</c:v>
                </c:pt>
                <c:pt idx="1439">
                  <c:v>29967.160035793921</c:v>
                </c:pt>
                <c:pt idx="1440">
                  <c:v>29967.160035793921</c:v>
                </c:pt>
                <c:pt idx="1441">
                  <c:v>29967.160035793921</c:v>
                </c:pt>
                <c:pt idx="1442">
                  <c:v>29967.160035793921</c:v>
                </c:pt>
                <c:pt idx="1443">
                  <c:v>29967.160035793921</c:v>
                </c:pt>
                <c:pt idx="1444">
                  <c:v>29967.160035793921</c:v>
                </c:pt>
                <c:pt idx="1445">
                  <c:v>29967.160035793921</c:v>
                </c:pt>
                <c:pt idx="1446">
                  <c:v>29967.160035793921</c:v>
                </c:pt>
                <c:pt idx="1447">
                  <c:v>29967.160035793921</c:v>
                </c:pt>
                <c:pt idx="1448">
                  <c:v>29967.160035793921</c:v>
                </c:pt>
                <c:pt idx="1449">
                  <c:v>29967.160035793921</c:v>
                </c:pt>
                <c:pt idx="1450">
                  <c:v>29967.160035793921</c:v>
                </c:pt>
                <c:pt idx="1451">
                  <c:v>29967.160035793921</c:v>
                </c:pt>
                <c:pt idx="1452">
                  <c:v>29967.160035793921</c:v>
                </c:pt>
                <c:pt idx="1453">
                  <c:v>29967.160035793921</c:v>
                </c:pt>
                <c:pt idx="1454">
                  <c:v>29967.160035793921</c:v>
                </c:pt>
                <c:pt idx="1455">
                  <c:v>29967.160035793921</c:v>
                </c:pt>
                <c:pt idx="1456">
                  <c:v>28904.64652631577</c:v>
                </c:pt>
                <c:pt idx="1457">
                  <c:v>28904.64652631577</c:v>
                </c:pt>
                <c:pt idx="1458">
                  <c:v>28904.64652631577</c:v>
                </c:pt>
                <c:pt idx="1459">
                  <c:v>28904.64652631577</c:v>
                </c:pt>
                <c:pt idx="1460">
                  <c:v>28904.64652631577</c:v>
                </c:pt>
                <c:pt idx="1461">
                  <c:v>28904.64652631577</c:v>
                </c:pt>
                <c:pt idx="1462">
                  <c:v>28904.64652631577</c:v>
                </c:pt>
                <c:pt idx="1463">
                  <c:v>28904.64652631577</c:v>
                </c:pt>
                <c:pt idx="1464">
                  <c:v>28904.64652631577</c:v>
                </c:pt>
                <c:pt idx="1465">
                  <c:v>28904.64652631577</c:v>
                </c:pt>
                <c:pt idx="1466">
                  <c:v>28904.64652631577</c:v>
                </c:pt>
                <c:pt idx="1467">
                  <c:v>28904.64652631577</c:v>
                </c:pt>
                <c:pt idx="1468">
                  <c:v>28904.64652631577</c:v>
                </c:pt>
                <c:pt idx="1469">
                  <c:v>28904.64652631577</c:v>
                </c:pt>
                <c:pt idx="1470">
                  <c:v>28904.64652631577</c:v>
                </c:pt>
                <c:pt idx="1471">
                  <c:v>28904.64652631577</c:v>
                </c:pt>
                <c:pt idx="1472">
                  <c:v>28904.64652631577</c:v>
                </c:pt>
                <c:pt idx="1473">
                  <c:v>28904.64652631577</c:v>
                </c:pt>
                <c:pt idx="1474">
                  <c:v>28904.64652631577</c:v>
                </c:pt>
                <c:pt idx="1475">
                  <c:v>28674.000398459611</c:v>
                </c:pt>
                <c:pt idx="1476">
                  <c:v>28674.000398459611</c:v>
                </c:pt>
                <c:pt idx="1477">
                  <c:v>28674.000398459611</c:v>
                </c:pt>
                <c:pt idx="1478">
                  <c:v>28674.000398459611</c:v>
                </c:pt>
                <c:pt idx="1479">
                  <c:v>28674.000398459611</c:v>
                </c:pt>
                <c:pt idx="1480">
                  <c:v>28674.000398459611</c:v>
                </c:pt>
                <c:pt idx="1481">
                  <c:v>28674.000398459611</c:v>
                </c:pt>
                <c:pt idx="1482">
                  <c:v>28674.000398459611</c:v>
                </c:pt>
                <c:pt idx="1483">
                  <c:v>28674.000398459611</c:v>
                </c:pt>
                <c:pt idx="1484">
                  <c:v>28674.000398459611</c:v>
                </c:pt>
                <c:pt idx="1485">
                  <c:v>28674.000398459611</c:v>
                </c:pt>
                <c:pt idx="1486">
                  <c:v>28674.000398459611</c:v>
                </c:pt>
                <c:pt idx="1487">
                  <c:v>28674.000398459611</c:v>
                </c:pt>
                <c:pt idx="1488">
                  <c:v>28674.000398459611</c:v>
                </c:pt>
                <c:pt idx="1489">
                  <c:v>28674.000398459611</c:v>
                </c:pt>
                <c:pt idx="1490">
                  <c:v>28674.000398459611</c:v>
                </c:pt>
                <c:pt idx="1491">
                  <c:v>28674.000398459611</c:v>
                </c:pt>
                <c:pt idx="1492">
                  <c:v>28674.000398459611</c:v>
                </c:pt>
                <c:pt idx="1493">
                  <c:v>28674.000398459611</c:v>
                </c:pt>
                <c:pt idx="1494">
                  <c:v>28674.000398459611</c:v>
                </c:pt>
                <c:pt idx="1495">
                  <c:v>28674.000398459611</c:v>
                </c:pt>
                <c:pt idx="1496">
                  <c:v>28674.000398459611</c:v>
                </c:pt>
                <c:pt idx="1497">
                  <c:v>28674.000398459611</c:v>
                </c:pt>
                <c:pt idx="1498">
                  <c:v>28674.000398459611</c:v>
                </c:pt>
                <c:pt idx="1499">
                  <c:v>28674.000398459611</c:v>
                </c:pt>
                <c:pt idx="1500">
                  <c:v>28674.000398459611</c:v>
                </c:pt>
                <c:pt idx="1501">
                  <c:v>28674.000398459611</c:v>
                </c:pt>
                <c:pt idx="1502">
                  <c:v>28674.000398459611</c:v>
                </c:pt>
                <c:pt idx="1503">
                  <c:v>28674.000398459611</c:v>
                </c:pt>
                <c:pt idx="1504">
                  <c:v>28674.000398459611</c:v>
                </c:pt>
                <c:pt idx="1505">
                  <c:v>28674.000398459611</c:v>
                </c:pt>
                <c:pt idx="1506">
                  <c:v>28674.000398459611</c:v>
                </c:pt>
                <c:pt idx="1507">
                  <c:v>28674.000398459611</c:v>
                </c:pt>
                <c:pt idx="1508">
                  <c:v>28674.000398459611</c:v>
                </c:pt>
                <c:pt idx="1509">
                  <c:v>28674.000398459611</c:v>
                </c:pt>
                <c:pt idx="1510">
                  <c:v>28674.000398459611</c:v>
                </c:pt>
                <c:pt idx="1511">
                  <c:v>28674.000398459611</c:v>
                </c:pt>
                <c:pt idx="1512">
                  <c:v>28674.000398459611</c:v>
                </c:pt>
                <c:pt idx="1513">
                  <c:v>28674.000398459611</c:v>
                </c:pt>
                <c:pt idx="1514">
                  <c:v>28674.000398459611</c:v>
                </c:pt>
                <c:pt idx="1515">
                  <c:v>28674.000398459611</c:v>
                </c:pt>
                <c:pt idx="1516">
                  <c:v>28674.000398459611</c:v>
                </c:pt>
                <c:pt idx="1517">
                  <c:v>28674.000398459611</c:v>
                </c:pt>
                <c:pt idx="1518">
                  <c:v>28674.000398459611</c:v>
                </c:pt>
                <c:pt idx="1519">
                  <c:v>28674.000398459611</c:v>
                </c:pt>
                <c:pt idx="1520">
                  <c:v>28674.000398459611</c:v>
                </c:pt>
                <c:pt idx="1521">
                  <c:v>28674.000398459611</c:v>
                </c:pt>
                <c:pt idx="1522">
                  <c:v>28674.000398459611</c:v>
                </c:pt>
                <c:pt idx="1523">
                  <c:v>28674.000398459611</c:v>
                </c:pt>
                <c:pt idx="1524">
                  <c:v>28674.000398459611</c:v>
                </c:pt>
                <c:pt idx="1525">
                  <c:v>28674.000398459611</c:v>
                </c:pt>
                <c:pt idx="1526">
                  <c:v>28674.000398459611</c:v>
                </c:pt>
                <c:pt idx="1527">
                  <c:v>28674.000398459611</c:v>
                </c:pt>
                <c:pt idx="1528">
                  <c:v>28674.000398459611</c:v>
                </c:pt>
                <c:pt idx="1529">
                  <c:v>28674.000398459611</c:v>
                </c:pt>
                <c:pt idx="1530">
                  <c:v>28499.210000000003</c:v>
                </c:pt>
                <c:pt idx="1531">
                  <c:v>28499.210000000003</c:v>
                </c:pt>
                <c:pt idx="1532">
                  <c:v>28499.210000000003</c:v>
                </c:pt>
                <c:pt idx="1533">
                  <c:v>28499.210000000003</c:v>
                </c:pt>
                <c:pt idx="1534">
                  <c:v>28499.210000000003</c:v>
                </c:pt>
                <c:pt idx="1535">
                  <c:v>28499.210000000003</c:v>
                </c:pt>
                <c:pt idx="1536">
                  <c:v>28146.251065364901</c:v>
                </c:pt>
                <c:pt idx="1537">
                  <c:v>28146.251065364901</c:v>
                </c:pt>
                <c:pt idx="1538">
                  <c:v>28146.251065364901</c:v>
                </c:pt>
                <c:pt idx="1539">
                  <c:v>28146.251065364901</c:v>
                </c:pt>
                <c:pt idx="1540">
                  <c:v>28146.251065364901</c:v>
                </c:pt>
                <c:pt idx="1541">
                  <c:v>28146.251065364901</c:v>
                </c:pt>
                <c:pt idx="1542">
                  <c:v>28146.251065364901</c:v>
                </c:pt>
                <c:pt idx="1543">
                  <c:v>28146.251065364901</c:v>
                </c:pt>
                <c:pt idx="1544">
                  <c:v>28146.251065364901</c:v>
                </c:pt>
                <c:pt idx="1545">
                  <c:v>28146.251065364901</c:v>
                </c:pt>
                <c:pt idx="1546">
                  <c:v>28146.251065364901</c:v>
                </c:pt>
                <c:pt idx="1547">
                  <c:v>28146.251065364901</c:v>
                </c:pt>
                <c:pt idx="1548">
                  <c:v>28146.251065364901</c:v>
                </c:pt>
                <c:pt idx="1549">
                  <c:v>28146.251065364901</c:v>
                </c:pt>
                <c:pt idx="1550">
                  <c:v>28146.251065364901</c:v>
                </c:pt>
                <c:pt idx="1551">
                  <c:v>28146.251065364901</c:v>
                </c:pt>
                <c:pt idx="1552">
                  <c:v>28146.251065364901</c:v>
                </c:pt>
                <c:pt idx="1553">
                  <c:v>28146.251065364901</c:v>
                </c:pt>
                <c:pt idx="1554">
                  <c:v>28146.251065364901</c:v>
                </c:pt>
                <c:pt idx="1555">
                  <c:v>28146.251065364901</c:v>
                </c:pt>
                <c:pt idx="1556">
                  <c:v>28146.251065364901</c:v>
                </c:pt>
                <c:pt idx="1557">
                  <c:v>28146.251065364901</c:v>
                </c:pt>
                <c:pt idx="1558">
                  <c:v>28146.251065364901</c:v>
                </c:pt>
                <c:pt idx="1559">
                  <c:v>28146.251065364901</c:v>
                </c:pt>
                <c:pt idx="1560">
                  <c:v>28146.251065364901</c:v>
                </c:pt>
                <c:pt idx="1561">
                  <c:v>28146.251065364901</c:v>
                </c:pt>
                <c:pt idx="1562">
                  <c:v>28146.251065364901</c:v>
                </c:pt>
                <c:pt idx="1563">
                  <c:v>28146.251065364901</c:v>
                </c:pt>
                <c:pt idx="1564">
                  <c:v>28146.251065364901</c:v>
                </c:pt>
                <c:pt idx="1565">
                  <c:v>28146.251065364901</c:v>
                </c:pt>
                <c:pt idx="1566">
                  <c:v>28146.251065364901</c:v>
                </c:pt>
                <c:pt idx="1567">
                  <c:v>28146.251065364901</c:v>
                </c:pt>
                <c:pt idx="1568">
                  <c:v>28146.251065364901</c:v>
                </c:pt>
                <c:pt idx="1569">
                  <c:v>28146.251065364901</c:v>
                </c:pt>
                <c:pt idx="1570">
                  <c:v>28146.251065364901</c:v>
                </c:pt>
                <c:pt idx="1571">
                  <c:v>28146.251065364901</c:v>
                </c:pt>
                <c:pt idx="1572">
                  <c:v>28146.251065364901</c:v>
                </c:pt>
                <c:pt idx="1573">
                  <c:v>28146.251065364901</c:v>
                </c:pt>
                <c:pt idx="1574">
                  <c:v>28146.251065364901</c:v>
                </c:pt>
                <c:pt idx="1575">
                  <c:v>28146.251065364901</c:v>
                </c:pt>
                <c:pt idx="1576">
                  <c:v>28146.251065364901</c:v>
                </c:pt>
                <c:pt idx="1577">
                  <c:v>28146.251065364901</c:v>
                </c:pt>
                <c:pt idx="1578">
                  <c:v>28146.251065364901</c:v>
                </c:pt>
                <c:pt idx="1579">
                  <c:v>28146.251065364901</c:v>
                </c:pt>
                <c:pt idx="1580">
                  <c:v>28146.251065364901</c:v>
                </c:pt>
                <c:pt idx="1581">
                  <c:v>28146.251065364901</c:v>
                </c:pt>
                <c:pt idx="1582">
                  <c:v>28146.251065364901</c:v>
                </c:pt>
                <c:pt idx="1583">
                  <c:v>28146.251065364901</c:v>
                </c:pt>
                <c:pt idx="1584">
                  <c:v>28146.251065364901</c:v>
                </c:pt>
                <c:pt idx="1585">
                  <c:v>28146.251065364901</c:v>
                </c:pt>
                <c:pt idx="1586">
                  <c:v>28146.251065364901</c:v>
                </c:pt>
                <c:pt idx="1587">
                  <c:v>28146.251065364901</c:v>
                </c:pt>
                <c:pt idx="1588">
                  <c:v>28146.251065364901</c:v>
                </c:pt>
                <c:pt idx="1589">
                  <c:v>28146.251065364901</c:v>
                </c:pt>
                <c:pt idx="1590">
                  <c:v>28146.251065364901</c:v>
                </c:pt>
                <c:pt idx="1591">
                  <c:v>28146.251065364901</c:v>
                </c:pt>
                <c:pt idx="1592">
                  <c:v>28146.251065364901</c:v>
                </c:pt>
                <c:pt idx="1593">
                  <c:v>28146.251065364901</c:v>
                </c:pt>
                <c:pt idx="1594">
                  <c:v>28146.251065364901</c:v>
                </c:pt>
                <c:pt idx="1595">
                  <c:v>28146.251065364901</c:v>
                </c:pt>
                <c:pt idx="1596">
                  <c:v>28146.251065364901</c:v>
                </c:pt>
                <c:pt idx="1597">
                  <c:v>27280.241030377667</c:v>
                </c:pt>
                <c:pt idx="1598">
                  <c:v>27280.241030377667</c:v>
                </c:pt>
                <c:pt idx="1599">
                  <c:v>27280.241030377667</c:v>
                </c:pt>
                <c:pt idx="1600">
                  <c:v>27280.241030377667</c:v>
                </c:pt>
                <c:pt idx="1601">
                  <c:v>27280.241030377667</c:v>
                </c:pt>
                <c:pt idx="1602">
                  <c:v>27280.241030377667</c:v>
                </c:pt>
                <c:pt idx="1603">
                  <c:v>27280.241030377667</c:v>
                </c:pt>
                <c:pt idx="1604">
                  <c:v>27280.241030377667</c:v>
                </c:pt>
                <c:pt idx="1605">
                  <c:v>27280.241030377667</c:v>
                </c:pt>
                <c:pt idx="1606">
                  <c:v>27280.241030377667</c:v>
                </c:pt>
                <c:pt idx="1607">
                  <c:v>27280.241030377667</c:v>
                </c:pt>
                <c:pt idx="1608">
                  <c:v>27280.241030377667</c:v>
                </c:pt>
                <c:pt idx="1609">
                  <c:v>27280.241030377667</c:v>
                </c:pt>
                <c:pt idx="1610">
                  <c:v>27280.241030377667</c:v>
                </c:pt>
                <c:pt idx="1611">
                  <c:v>27280.241030377667</c:v>
                </c:pt>
                <c:pt idx="1612">
                  <c:v>27280.241030377667</c:v>
                </c:pt>
                <c:pt idx="1613">
                  <c:v>27280.241030377667</c:v>
                </c:pt>
                <c:pt idx="1614">
                  <c:v>27280.241030377667</c:v>
                </c:pt>
                <c:pt idx="1615">
                  <c:v>27280.241030377667</c:v>
                </c:pt>
                <c:pt idx="1616">
                  <c:v>27280.241030377667</c:v>
                </c:pt>
                <c:pt idx="1617">
                  <c:v>27280.241030377667</c:v>
                </c:pt>
                <c:pt idx="1618">
                  <c:v>27280.241030377667</c:v>
                </c:pt>
                <c:pt idx="1619">
                  <c:v>27280.241030377667</c:v>
                </c:pt>
                <c:pt idx="1620">
                  <c:v>27280.241030377667</c:v>
                </c:pt>
                <c:pt idx="1621">
                  <c:v>27280.241030377667</c:v>
                </c:pt>
                <c:pt idx="1622">
                  <c:v>27280.241030377667</c:v>
                </c:pt>
                <c:pt idx="1623">
                  <c:v>27280.241030377667</c:v>
                </c:pt>
                <c:pt idx="1624">
                  <c:v>27280.241030377667</c:v>
                </c:pt>
                <c:pt idx="1625">
                  <c:v>27280.241030377667</c:v>
                </c:pt>
                <c:pt idx="1626">
                  <c:v>27234.370576923058</c:v>
                </c:pt>
                <c:pt idx="1627">
                  <c:v>27234.370576923058</c:v>
                </c:pt>
                <c:pt idx="1628">
                  <c:v>27234.370576923058</c:v>
                </c:pt>
                <c:pt idx="1629">
                  <c:v>27234.370576923058</c:v>
                </c:pt>
                <c:pt idx="1630">
                  <c:v>27234.370576923058</c:v>
                </c:pt>
                <c:pt idx="1631">
                  <c:v>27234.370576923058</c:v>
                </c:pt>
                <c:pt idx="1632">
                  <c:v>27234.370576923058</c:v>
                </c:pt>
                <c:pt idx="1633">
                  <c:v>27234.370576923058</c:v>
                </c:pt>
                <c:pt idx="1634">
                  <c:v>27234.370576923058</c:v>
                </c:pt>
                <c:pt idx="1635">
                  <c:v>27234.370576923058</c:v>
                </c:pt>
                <c:pt idx="1636">
                  <c:v>27234.370576923058</c:v>
                </c:pt>
                <c:pt idx="1637">
                  <c:v>27234.370576923058</c:v>
                </c:pt>
                <c:pt idx="1638">
                  <c:v>27234.370576923058</c:v>
                </c:pt>
                <c:pt idx="1639">
                  <c:v>27234.370576923058</c:v>
                </c:pt>
                <c:pt idx="1640">
                  <c:v>27234.370576923058</c:v>
                </c:pt>
                <c:pt idx="1641">
                  <c:v>27234.370576923058</c:v>
                </c:pt>
                <c:pt idx="1642">
                  <c:v>27234.370576923058</c:v>
                </c:pt>
                <c:pt idx="1643">
                  <c:v>27234.370576923058</c:v>
                </c:pt>
                <c:pt idx="1644">
                  <c:v>27234.370576923058</c:v>
                </c:pt>
                <c:pt idx="1645">
                  <c:v>27234.370576923058</c:v>
                </c:pt>
                <c:pt idx="1646">
                  <c:v>27234.370576923058</c:v>
                </c:pt>
                <c:pt idx="1647">
                  <c:v>27234.370576923058</c:v>
                </c:pt>
                <c:pt idx="1648">
                  <c:v>27234.370576923058</c:v>
                </c:pt>
                <c:pt idx="1649">
                  <c:v>27234.370576923058</c:v>
                </c:pt>
                <c:pt idx="1650">
                  <c:v>27234.370576923058</c:v>
                </c:pt>
                <c:pt idx="1651">
                  <c:v>27234.370576923058</c:v>
                </c:pt>
                <c:pt idx="1652">
                  <c:v>27234.370576923058</c:v>
                </c:pt>
                <c:pt idx="1653">
                  <c:v>27234.370576923058</c:v>
                </c:pt>
                <c:pt idx="1654">
                  <c:v>27234.370576923058</c:v>
                </c:pt>
                <c:pt idx="1655">
                  <c:v>27234.370576923058</c:v>
                </c:pt>
                <c:pt idx="1656">
                  <c:v>27234.370576923058</c:v>
                </c:pt>
                <c:pt idx="1657">
                  <c:v>27234.370576923058</c:v>
                </c:pt>
                <c:pt idx="1658">
                  <c:v>27234.370576923058</c:v>
                </c:pt>
                <c:pt idx="1659">
                  <c:v>27234.370576923058</c:v>
                </c:pt>
                <c:pt idx="1660">
                  <c:v>27234.370576923058</c:v>
                </c:pt>
                <c:pt idx="1661">
                  <c:v>27234.370576923058</c:v>
                </c:pt>
                <c:pt idx="1662">
                  <c:v>27234.370576923058</c:v>
                </c:pt>
                <c:pt idx="1663">
                  <c:v>27234.370576923058</c:v>
                </c:pt>
                <c:pt idx="1664">
                  <c:v>27234.370576923058</c:v>
                </c:pt>
                <c:pt idx="1665">
                  <c:v>25496.476675217222</c:v>
                </c:pt>
                <c:pt idx="1666">
                  <c:v>25496.476675217222</c:v>
                </c:pt>
                <c:pt idx="1667">
                  <c:v>25496.476675217222</c:v>
                </c:pt>
                <c:pt idx="1668">
                  <c:v>25496.476675217222</c:v>
                </c:pt>
                <c:pt idx="1669">
                  <c:v>25496.476675217222</c:v>
                </c:pt>
                <c:pt idx="1670">
                  <c:v>25496.476675217222</c:v>
                </c:pt>
                <c:pt idx="1671">
                  <c:v>25496.476675217222</c:v>
                </c:pt>
                <c:pt idx="1672">
                  <c:v>25496.476675217222</c:v>
                </c:pt>
                <c:pt idx="1673">
                  <c:v>25496.476675217222</c:v>
                </c:pt>
                <c:pt idx="1674">
                  <c:v>25496.476675217222</c:v>
                </c:pt>
                <c:pt idx="1675">
                  <c:v>25496.476675217222</c:v>
                </c:pt>
                <c:pt idx="1676">
                  <c:v>25496.476675217222</c:v>
                </c:pt>
                <c:pt idx="1677">
                  <c:v>25496.476675217222</c:v>
                </c:pt>
                <c:pt idx="1678">
                  <c:v>25496.476675217222</c:v>
                </c:pt>
                <c:pt idx="1679">
                  <c:v>25496.476675217222</c:v>
                </c:pt>
                <c:pt idx="1680">
                  <c:v>25496.476675217222</c:v>
                </c:pt>
                <c:pt idx="1681">
                  <c:v>25496.476675217222</c:v>
                </c:pt>
                <c:pt idx="1682">
                  <c:v>25496.476675217222</c:v>
                </c:pt>
                <c:pt idx="1683">
                  <c:v>25496.476675217222</c:v>
                </c:pt>
                <c:pt idx="1684">
                  <c:v>25496.476675217222</c:v>
                </c:pt>
                <c:pt idx="1685">
                  <c:v>25496.476675217222</c:v>
                </c:pt>
                <c:pt idx="1686">
                  <c:v>25496.476675217222</c:v>
                </c:pt>
                <c:pt idx="1687">
                  <c:v>25496.476675217222</c:v>
                </c:pt>
                <c:pt idx="1688">
                  <c:v>25496.476675217222</c:v>
                </c:pt>
                <c:pt idx="1689">
                  <c:v>25496.476675217222</c:v>
                </c:pt>
                <c:pt idx="1690">
                  <c:v>25496.476675217222</c:v>
                </c:pt>
                <c:pt idx="1691">
                  <c:v>25496.476675217222</c:v>
                </c:pt>
                <c:pt idx="1692">
                  <c:v>25496.476675217222</c:v>
                </c:pt>
                <c:pt idx="1693">
                  <c:v>25496.476675217222</c:v>
                </c:pt>
                <c:pt idx="1694">
                  <c:v>25496.476675217222</c:v>
                </c:pt>
                <c:pt idx="1695">
                  <c:v>25496.476675217222</c:v>
                </c:pt>
                <c:pt idx="1696">
                  <c:v>25496.476675217222</c:v>
                </c:pt>
                <c:pt idx="1697">
                  <c:v>25496.476675217222</c:v>
                </c:pt>
                <c:pt idx="1698">
                  <c:v>25496.476675217222</c:v>
                </c:pt>
                <c:pt idx="1699">
                  <c:v>25496.476675217222</c:v>
                </c:pt>
                <c:pt idx="1700">
                  <c:v>25496.476675217222</c:v>
                </c:pt>
                <c:pt idx="1701">
                  <c:v>25496.476675217222</c:v>
                </c:pt>
                <c:pt idx="1702">
                  <c:v>25496.476675217222</c:v>
                </c:pt>
                <c:pt idx="1703">
                  <c:v>25496.476675217222</c:v>
                </c:pt>
                <c:pt idx="1704">
                  <c:v>25496.476675217222</c:v>
                </c:pt>
                <c:pt idx="1705">
                  <c:v>25496.476675217222</c:v>
                </c:pt>
                <c:pt idx="1706">
                  <c:v>25496.476675217222</c:v>
                </c:pt>
                <c:pt idx="1707">
                  <c:v>25496.476675217222</c:v>
                </c:pt>
                <c:pt idx="1708">
                  <c:v>25496.476675217222</c:v>
                </c:pt>
                <c:pt idx="1709">
                  <c:v>25496.476675217222</c:v>
                </c:pt>
                <c:pt idx="1710">
                  <c:v>25496.476675217222</c:v>
                </c:pt>
                <c:pt idx="1711">
                  <c:v>25496.476675217222</c:v>
                </c:pt>
                <c:pt idx="1712">
                  <c:v>25496.476675217222</c:v>
                </c:pt>
                <c:pt idx="1713">
                  <c:v>25496.476675217222</c:v>
                </c:pt>
                <c:pt idx="1714">
                  <c:v>25496.476675217222</c:v>
                </c:pt>
                <c:pt idx="1715">
                  <c:v>25496.476675217222</c:v>
                </c:pt>
                <c:pt idx="1716">
                  <c:v>25496.476675217222</c:v>
                </c:pt>
                <c:pt idx="1717">
                  <c:v>25496.476675217222</c:v>
                </c:pt>
                <c:pt idx="1718">
                  <c:v>25496.476675217222</c:v>
                </c:pt>
                <c:pt idx="1719">
                  <c:v>25496.476675217222</c:v>
                </c:pt>
                <c:pt idx="1720">
                  <c:v>25438.392587962957</c:v>
                </c:pt>
                <c:pt idx="1721">
                  <c:v>25438.392587962957</c:v>
                </c:pt>
                <c:pt idx="1722">
                  <c:v>25438.392587962957</c:v>
                </c:pt>
                <c:pt idx="1723">
                  <c:v>25438.392587962957</c:v>
                </c:pt>
                <c:pt idx="1724">
                  <c:v>25438.392587962957</c:v>
                </c:pt>
                <c:pt idx="1725">
                  <c:v>25438.392587962957</c:v>
                </c:pt>
                <c:pt idx="1726">
                  <c:v>25438.392587962957</c:v>
                </c:pt>
                <c:pt idx="1727">
                  <c:v>25438.392587962957</c:v>
                </c:pt>
                <c:pt idx="1728">
                  <c:v>25438.392587962957</c:v>
                </c:pt>
                <c:pt idx="1729">
                  <c:v>25438.392587962957</c:v>
                </c:pt>
                <c:pt idx="1730">
                  <c:v>25438.392587962957</c:v>
                </c:pt>
                <c:pt idx="1731">
                  <c:v>25438.392587962957</c:v>
                </c:pt>
                <c:pt idx="1732">
                  <c:v>25438.392587962957</c:v>
                </c:pt>
                <c:pt idx="1733">
                  <c:v>25438.392587962957</c:v>
                </c:pt>
                <c:pt idx="1734">
                  <c:v>25438.392587962957</c:v>
                </c:pt>
                <c:pt idx="1735">
                  <c:v>25438.392587962957</c:v>
                </c:pt>
                <c:pt idx="1736">
                  <c:v>25438.392587962957</c:v>
                </c:pt>
                <c:pt idx="1737">
                  <c:v>25438.392587962957</c:v>
                </c:pt>
                <c:pt idx="1738">
                  <c:v>25438.392587962957</c:v>
                </c:pt>
                <c:pt idx="1739">
                  <c:v>25438.392587962957</c:v>
                </c:pt>
                <c:pt idx="1740">
                  <c:v>25438.392587962957</c:v>
                </c:pt>
                <c:pt idx="1741">
                  <c:v>25438.392587962957</c:v>
                </c:pt>
                <c:pt idx="1742">
                  <c:v>25438.392587962957</c:v>
                </c:pt>
                <c:pt idx="1743">
                  <c:v>25438.392587962957</c:v>
                </c:pt>
                <c:pt idx="1744">
                  <c:v>25438.392587962957</c:v>
                </c:pt>
                <c:pt idx="1745">
                  <c:v>25438.392587962957</c:v>
                </c:pt>
                <c:pt idx="1746">
                  <c:v>25438.392587962957</c:v>
                </c:pt>
                <c:pt idx="1747">
                  <c:v>25438.392587962957</c:v>
                </c:pt>
                <c:pt idx="1748">
                  <c:v>25438.392587962957</c:v>
                </c:pt>
                <c:pt idx="1749">
                  <c:v>25438.392587962957</c:v>
                </c:pt>
                <c:pt idx="1750">
                  <c:v>25438.392587962957</c:v>
                </c:pt>
                <c:pt idx="1751">
                  <c:v>25438.392587962957</c:v>
                </c:pt>
                <c:pt idx="1752">
                  <c:v>25438.392587962957</c:v>
                </c:pt>
                <c:pt idx="1753">
                  <c:v>25438.392587962957</c:v>
                </c:pt>
                <c:pt idx="1754">
                  <c:v>25438.392587962957</c:v>
                </c:pt>
                <c:pt idx="1755">
                  <c:v>25438.392587962957</c:v>
                </c:pt>
                <c:pt idx="1756">
                  <c:v>25438.392587962957</c:v>
                </c:pt>
                <c:pt idx="1757">
                  <c:v>25438.392587962957</c:v>
                </c:pt>
                <c:pt idx="1758">
                  <c:v>25438.392587962957</c:v>
                </c:pt>
                <c:pt idx="1759">
                  <c:v>25438.392587962957</c:v>
                </c:pt>
                <c:pt idx="1760">
                  <c:v>25438.392587962957</c:v>
                </c:pt>
                <c:pt idx="1761">
                  <c:v>25438.392587962957</c:v>
                </c:pt>
                <c:pt idx="1762">
                  <c:v>25296.1520943172</c:v>
                </c:pt>
                <c:pt idx="1763">
                  <c:v>25296.1520943172</c:v>
                </c:pt>
                <c:pt idx="1764">
                  <c:v>25296.1520943172</c:v>
                </c:pt>
                <c:pt idx="1765">
                  <c:v>25296.1520943172</c:v>
                </c:pt>
                <c:pt idx="1766">
                  <c:v>25296.1520943172</c:v>
                </c:pt>
                <c:pt idx="1767">
                  <c:v>25296.1520943172</c:v>
                </c:pt>
                <c:pt idx="1768">
                  <c:v>25296.1520943172</c:v>
                </c:pt>
                <c:pt idx="1769">
                  <c:v>25296.1520943172</c:v>
                </c:pt>
                <c:pt idx="1770">
                  <c:v>25296.1520943172</c:v>
                </c:pt>
                <c:pt idx="1771">
                  <c:v>25296.1520943172</c:v>
                </c:pt>
                <c:pt idx="1772">
                  <c:v>25296.1520943172</c:v>
                </c:pt>
                <c:pt idx="1773">
                  <c:v>25296.1520943172</c:v>
                </c:pt>
                <c:pt idx="1774">
                  <c:v>25296.1520943172</c:v>
                </c:pt>
                <c:pt idx="1775">
                  <c:v>25296.1520943172</c:v>
                </c:pt>
                <c:pt idx="1776">
                  <c:v>25296.1520943172</c:v>
                </c:pt>
                <c:pt idx="1777">
                  <c:v>25296.1520943172</c:v>
                </c:pt>
                <c:pt idx="1778">
                  <c:v>25296.1520943172</c:v>
                </c:pt>
                <c:pt idx="1779">
                  <c:v>25296.1520943172</c:v>
                </c:pt>
                <c:pt idx="1780">
                  <c:v>25296.1520943172</c:v>
                </c:pt>
                <c:pt idx="1781">
                  <c:v>25296.1520943172</c:v>
                </c:pt>
                <c:pt idx="1782">
                  <c:v>25296.1520943172</c:v>
                </c:pt>
                <c:pt idx="1783">
                  <c:v>25296.1520943172</c:v>
                </c:pt>
                <c:pt idx="1784">
                  <c:v>25296.1520943172</c:v>
                </c:pt>
                <c:pt idx="1785">
                  <c:v>25296.1520943172</c:v>
                </c:pt>
                <c:pt idx="1786">
                  <c:v>25296.1520943172</c:v>
                </c:pt>
                <c:pt idx="1787">
                  <c:v>25296.1520943172</c:v>
                </c:pt>
                <c:pt idx="1788">
                  <c:v>25296.1520943172</c:v>
                </c:pt>
                <c:pt idx="1789">
                  <c:v>25296.1520943172</c:v>
                </c:pt>
                <c:pt idx="1790">
                  <c:v>25296.1520943172</c:v>
                </c:pt>
                <c:pt idx="1791">
                  <c:v>25296.1520943172</c:v>
                </c:pt>
                <c:pt idx="1792">
                  <c:v>25296.1520943172</c:v>
                </c:pt>
                <c:pt idx="1793">
                  <c:v>25296.1520943172</c:v>
                </c:pt>
                <c:pt idx="1794">
                  <c:v>25296.1520943172</c:v>
                </c:pt>
                <c:pt idx="1795">
                  <c:v>25296.1520943172</c:v>
                </c:pt>
                <c:pt idx="1796">
                  <c:v>25296.1520943172</c:v>
                </c:pt>
                <c:pt idx="1797">
                  <c:v>25296.1520943172</c:v>
                </c:pt>
                <c:pt idx="1798">
                  <c:v>25296.1520943172</c:v>
                </c:pt>
                <c:pt idx="1799">
                  <c:v>25296.1520943172</c:v>
                </c:pt>
                <c:pt idx="1800">
                  <c:v>25296.1520943172</c:v>
                </c:pt>
                <c:pt idx="1801">
                  <c:v>25296.1520943172</c:v>
                </c:pt>
                <c:pt idx="1802">
                  <c:v>25296.1520943172</c:v>
                </c:pt>
                <c:pt idx="1803">
                  <c:v>25296.1520943172</c:v>
                </c:pt>
                <c:pt idx="1804">
                  <c:v>25296.1520943172</c:v>
                </c:pt>
                <c:pt idx="1805">
                  <c:v>25296.1520943172</c:v>
                </c:pt>
                <c:pt idx="1806">
                  <c:v>25296.1520943172</c:v>
                </c:pt>
                <c:pt idx="1807">
                  <c:v>25296.1520943172</c:v>
                </c:pt>
                <c:pt idx="1808">
                  <c:v>25296.1520943172</c:v>
                </c:pt>
                <c:pt idx="1809">
                  <c:v>25296.1520943172</c:v>
                </c:pt>
                <c:pt idx="1810">
                  <c:v>25296.1520943172</c:v>
                </c:pt>
                <c:pt idx="1811">
                  <c:v>25296.1520943172</c:v>
                </c:pt>
                <c:pt idx="1812">
                  <c:v>25296.1520943172</c:v>
                </c:pt>
                <c:pt idx="1813">
                  <c:v>25296.1520943172</c:v>
                </c:pt>
                <c:pt idx="1814">
                  <c:v>25296.1520943172</c:v>
                </c:pt>
                <c:pt idx="1815">
                  <c:v>25296.1520943172</c:v>
                </c:pt>
                <c:pt idx="1816">
                  <c:v>25296.1520943172</c:v>
                </c:pt>
                <c:pt idx="1817">
                  <c:v>25296.1520943172</c:v>
                </c:pt>
                <c:pt idx="1818">
                  <c:v>25296.1520943172</c:v>
                </c:pt>
                <c:pt idx="1819">
                  <c:v>25272.063128205122</c:v>
                </c:pt>
                <c:pt idx="1820">
                  <c:v>25272.063128205122</c:v>
                </c:pt>
                <c:pt idx="1821">
                  <c:v>25272.063128205122</c:v>
                </c:pt>
                <c:pt idx="1822">
                  <c:v>25272.063128205122</c:v>
                </c:pt>
                <c:pt idx="1823">
                  <c:v>25272.063128205122</c:v>
                </c:pt>
                <c:pt idx="1824">
                  <c:v>25272.063128205122</c:v>
                </c:pt>
                <c:pt idx="1825">
                  <c:v>25272.063128205122</c:v>
                </c:pt>
                <c:pt idx="1826">
                  <c:v>25272.063128205122</c:v>
                </c:pt>
                <c:pt idx="1827">
                  <c:v>25272.063128205122</c:v>
                </c:pt>
                <c:pt idx="1828">
                  <c:v>25272.063128205122</c:v>
                </c:pt>
                <c:pt idx="1829">
                  <c:v>25272.063128205122</c:v>
                </c:pt>
                <c:pt idx="1830">
                  <c:v>25272.063128205122</c:v>
                </c:pt>
                <c:pt idx="1831">
                  <c:v>25272.063128205122</c:v>
                </c:pt>
                <c:pt idx="1832">
                  <c:v>25272.063128205122</c:v>
                </c:pt>
                <c:pt idx="1833">
                  <c:v>25272.063128205122</c:v>
                </c:pt>
                <c:pt idx="1834">
                  <c:v>25272.063128205122</c:v>
                </c:pt>
                <c:pt idx="1835">
                  <c:v>25272.063128205122</c:v>
                </c:pt>
                <c:pt idx="1836">
                  <c:v>25272.063128205122</c:v>
                </c:pt>
                <c:pt idx="1837">
                  <c:v>25272.063128205122</c:v>
                </c:pt>
                <c:pt idx="1838">
                  <c:v>25272.063128205122</c:v>
                </c:pt>
                <c:pt idx="1839">
                  <c:v>25272.063128205122</c:v>
                </c:pt>
                <c:pt idx="1840">
                  <c:v>25272.063128205122</c:v>
                </c:pt>
                <c:pt idx="1841">
                  <c:v>25272.063128205122</c:v>
                </c:pt>
                <c:pt idx="1842">
                  <c:v>25272.063128205122</c:v>
                </c:pt>
                <c:pt idx="1843">
                  <c:v>25272.063128205122</c:v>
                </c:pt>
                <c:pt idx="1844">
                  <c:v>25272.063128205122</c:v>
                </c:pt>
                <c:pt idx="1845">
                  <c:v>25272.063128205122</c:v>
                </c:pt>
                <c:pt idx="1846">
                  <c:v>25272.063128205122</c:v>
                </c:pt>
                <c:pt idx="1847">
                  <c:v>25272.063128205122</c:v>
                </c:pt>
                <c:pt idx="1848">
                  <c:v>25272.063128205122</c:v>
                </c:pt>
                <c:pt idx="1849">
                  <c:v>25272.063128205122</c:v>
                </c:pt>
                <c:pt idx="1850">
                  <c:v>25272.063128205122</c:v>
                </c:pt>
                <c:pt idx="1851">
                  <c:v>25272.063128205122</c:v>
                </c:pt>
                <c:pt idx="1852">
                  <c:v>25272.063128205122</c:v>
                </c:pt>
                <c:pt idx="1853">
                  <c:v>25272.063128205122</c:v>
                </c:pt>
                <c:pt idx="1854">
                  <c:v>25272.063128205122</c:v>
                </c:pt>
                <c:pt idx="1855">
                  <c:v>25272.063128205122</c:v>
                </c:pt>
                <c:pt idx="1856">
                  <c:v>25272.063128205122</c:v>
                </c:pt>
                <c:pt idx="1857">
                  <c:v>25272.063128205122</c:v>
                </c:pt>
                <c:pt idx="1858">
                  <c:v>24500.355035037166</c:v>
                </c:pt>
                <c:pt idx="1859">
                  <c:v>24500.355035037166</c:v>
                </c:pt>
                <c:pt idx="1860">
                  <c:v>24500.355035037166</c:v>
                </c:pt>
                <c:pt idx="1861">
                  <c:v>24500.355035037166</c:v>
                </c:pt>
                <c:pt idx="1862">
                  <c:v>24500.355035037166</c:v>
                </c:pt>
                <c:pt idx="1863">
                  <c:v>24500.355035037166</c:v>
                </c:pt>
                <c:pt idx="1864">
                  <c:v>24500.355035037166</c:v>
                </c:pt>
                <c:pt idx="1865">
                  <c:v>24500.355035037166</c:v>
                </c:pt>
                <c:pt idx="1866">
                  <c:v>24500.355035037166</c:v>
                </c:pt>
                <c:pt idx="1867">
                  <c:v>24500.355035037166</c:v>
                </c:pt>
                <c:pt idx="1868">
                  <c:v>24500.355035037166</c:v>
                </c:pt>
                <c:pt idx="1869">
                  <c:v>24500.355035037166</c:v>
                </c:pt>
                <c:pt idx="1870">
                  <c:v>24500.355035037166</c:v>
                </c:pt>
                <c:pt idx="1871">
                  <c:v>24500.355035037166</c:v>
                </c:pt>
                <c:pt idx="1872">
                  <c:v>24500.355035037166</c:v>
                </c:pt>
                <c:pt idx="1873">
                  <c:v>24500.355035037166</c:v>
                </c:pt>
                <c:pt idx="1874">
                  <c:v>24500.355035037166</c:v>
                </c:pt>
                <c:pt idx="1875">
                  <c:v>24500.355035037166</c:v>
                </c:pt>
                <c:pt idx="1876">
                  <c:v>24500.355035037166</c:v>
                </c:pt>
                <c:pt idx="1877">
                  <c:v>24500.355035037166</c:v>
                </c:pt>
                <c:pt idx="1878">
                  <c:v>24500.355035037166</c:v>
                </c:pt>
                <c:pt idx="1879">
                  <c:v>24500.355035037166</c:v>
                </c:pt>
                <c:pt idx="1880">
                  <c:v>24500.355035037166</c:v>
                </c:pt>
                <c:pt idx="1881">
                  <c:v>24500.355035037166</c:v>
                </c:pt>
                <c:pt idx="1882">
                  <c:v>24500.355035037166</c:v>
                </c:pt>
                <c:pt idx="1883">
                  <c:v>24500.355035037166</c:v>
                </c:pt>
                <c:pt idx="1884">
                  <c:v>24500.355035037166</c:v>
                </c:pt>
                <c:pt idx="1885">
                  <c:v>24500.355035037166</c:v>
                </c:pt>
                <c:pt idx="1886">
                  <c:v>24500.355035037166</c:v>
                </c:pt>
                <c:pt idx="1887">
                  <c:v>24500.355035037166</c:v>
                </c:pt>
                <c:pt idx="1888">
                  <c:v>24500.355035037166</c:v>
                </c:pt>
                <c:pt idx="1889">
                  <c:v>24500.355035037166</c:v>
                </c:pt>
                <c:pt idx="1890">
                  <c:v>24500.355035037166</c:v>
                </c:pt>
                <c:pt idx="1891">
                  <c:v>24500.355035037166</c:v>
                </c:pt>
                <c:pt idx="1892">
                  <c:v>24500.355035037166</c:v>
                </c:pt>
                <c:pt idx="1893">
                  <c:v>24500.355035037166</c:v>
                </c:pt>
                <c:pt idx="1894">
                  <c:v>24500.355035037166</c:v>
                </c:pt>
                <c:pt idx="1895">
                  <c:v>24500.355035037166</c:v>
                </c:pt>
                <c:pt idx="1896">
                  <c:v>24500.355035037166</c:v>
                </c:pt>
                <c:pt idx="1897">
                  <c:v>24500.355035037166</c:v>
                </c:pt>
                <c:pt idx="1898">
                  <c:v>24500.355035037166</c:v>
                </c:pt>
                <c:pt idx="1899">
                  <c:v>24500.355035037166</c:v>
                </c:pt>
                <c:pt idx="1900">
                  <c:v>24500.355035037166</c:v>
                </c:pt>
                <c:pt idx="1901">
                  <c:v>24500.355035037166</c:v>
                </c:pt>
                <c:pt idx="1902">
                  <c:v>24500.355035037166</c:v>
                </c:pt>
                <c:pt idx="1903">
                  <c:v>24500.355035037166</c:v>
                </c:pt>
                <c:pt idx="1904">
                  <c:v>24500.355035037166</c:v>
                </c:pt>
                <c:pt idx="1905">
                  <c:v>24500.355035037166</c:v>
                </c:pt>
                <c:pt idx="1906">
                  <c:v>24500.355035037166</c:v>
                </c:pt>
                <c:pt idx="1907">
                  <c:v>24500.355035037166</c:v>
                </c:pt>
                <c:pt idx="1908">
                  <c:v>24500.355035037166</c:v>
                </c:pt>
                <c:pt idx="1909">
                  <c:v>24500.355035037166</c:v>
                </c:pt>
                <c:pt idx="1910">
                  <c:v>24500.355035037166</c:v>
                </c:pt>
                <c:pt idx="1911">
                  <c:v>24500.355035037166</c:v>
                </c:pt>
                <c:pt idx="1912">
                  <c:v>24500.355035037166</c:v>
                </c:pt>
                <c:pt idx="1913">
                  <c:v>24500.355035037166</c:v>
                </c:pt>
                <c:pt idx="1914">
                  <c:v>24500.355035037166</c:v>
                </c:pt>
                <c:pt idx="1915">
                  <c:v>24500.355035037166</c:v>
                </c:pt>
                <c:pt idx="1916">
                  <c:v>24500.355035037166</c:v>
                </c:pt>
                <c:pt idx="1917">
                  <c:v>24500.355035037166</c:v>
                </c:pt>
                <c:pt idx="1918">
                  <c:v>24500.355035037166</c:v>
                </c:pt>
                <c:pt idx="1919">
                  <c:v>23385.50716666667</c:v>
                </c:pt>
                <c:pt idx="1920">
                  <c:v>23385.50716666667</c:v>
                </c:pt>
                <c:pt idx="1921">
                  <c:v>23385.50716666667</c:v>
                </c:pt>
                <c:pt idx="1922">
                  <c:v>23385.50716666667</c:v>
                </c:pt>
                <c:pt idx="1923">
                  <c:v>23385.50716666667</c:v>
                </c:pt>
                <c:pt idx="1924">
                  <c:v>23385.50716666667</c:v>
                </c:pt>
                <c:pt idx="1925">
                  <c:v>23385.50716666667</c:v>
                </c:pt>
                <c:pt idx="1926">
                  <c:v>23385.50716666667</c:v>
                </c:pt>
                <c:pt idx="1927">
                  <c:v>23385.50716666667</c:v>
                </c:pt>
                <c:pt idx="1928">
                  <c:v>23385.50716666667</c:v>
                </c:pt>
                <c:pt idx="1929">
                  <c:v>23385.50716666667</c:v>
                </c:pt>
                <c:pt idx="1930">
                  <c:v>23385.50716666667</c:v>
                </c:pt>
                <c:pt idx="1931">
                  <c:v>23385.50716666667</c:v>
                </c:pt>
                <c:pt idx="1932">
                  <c:v>23385.50716666667</c:v>
                </c:pt>
                <c:pt idx="1933">
                  <c:v>23385.50716666667</c:v>
                </c:pt>
                <c:pt idx="1934">
                  <c:v>23385.50716666667</c:v>
                </c:pt>
                <c:pt idx="1935">
                  <c:v>23385.50716666667</c:v>
                </c:pt>
                <c:pt idx="1936">
                  <c:v>23385.50716666667</c:v>
                </c:pt>
                <c:pt idx="1937">
                  <c:v>23385.50716666667</c:v>
                </c:pt>
                <c:pt idx="1938">
                  <c:v>23385.50716666667</c:v>
                </c:pt>
                <c:pt idx="1939">
                  <c:v>23385.50716666667</c:v>
                </c:pt>
                <c:pt idx="1940">
                  <c:v>23385.50716666667</c:v>
                </c:pt>
                <c:pt idx="1941">
                  <c:v>23385.50716666667</c:v>
                </c:pt>
                <c:pt idx="1942">
                  <c:v>23385.50716666667</c:v>
                </c:pt>
                <c:pt idx="1943">
                  <c:v>23385.50716666667</c:v>
                </c:pt>
                <c:pt idx="1944">
                  <c:v>23385.50716666667</c:v>
                </c:pt>
                <c:pt idx="1945">
                  <c:v>22695.231653140083</c:v>
                </c:pt>
                <c:pt idx="1946">
                  <c:v>22695.231653140083</c:v>
                </c:pt>
                <c:pt idx="1947">
                  <c:v>22695.231653140083</c:v>
                </c:pt>
                <c:pt idx="1948">
                  <c:v>22695.231653140083</c:v>
                </c:pt>
                <c:pt idx="1949">
                  <c:v>22695.231653140083</c:v>
                </c:pt>
                <c:pt idx="1950">
                  <c:v>22695.231653140083</c:v>
                </c:pt>
                <c:pt idx="1951">
                  <c:v>22695.231653140083</c:v>
                </c:pt>
                <c:pt idx="1952">
                  <c:v>22695.231653140083</c:v>
                </c:pt>
                <c:pt idx="1953">
                  <c:v>22695.231653140083</c:v>
                </c:pt>
                <c:pt idx="1954">
                  <c:v>22695.231653140083</c:v>
                </c:pt>
                <c:pt idx="1955">
                  <c:v>22695.231653140083</c:v>
                </c:pt>
                <c:pt idx="1956">
                  <c:v>22695.231653140083</c:v>
                </c:pt>
                <c:pt idx="1957">
                  <c:v>22695.231653140083</c:v>
                </c:pt>
                <c:pt idx="1958">
                  <c:v>22695.231653140083</c:v>
                </c:pt>
                <c:pt idx="1959">
                  <c:v>22695.231653140083</c:v>
                </c:pt>
                <c:pt idx="1960">
                  <c:v>22695.231653140083</c:v>
                </c:pt>
                <c:pt idx="1961">
                  <c:v>22695.231653140083</c:v>
                </c:pt>
                <c:pt idx="1962">
                  <c:v>22695.231653140083</c:v>
                </c:pt>
                <c:pt idx="1963">
                  <c:v>22695.231653140083</c:v>
                </c:pt>
                <c:pt idx="1964">
                  <c:v>22695.231653140083</c:v>
                </c:pt>
                <c:pt idx="1965">
                  <c:v>22695.231653140083</c:v>
                </c:pt>
                <c:pt idx="1966">
                  <c:v>22695.231653140083</c:v>
                </c:pt>
                <c:pt idx="1967">
                  <c:v>22695.231653140083</c:v>
                </c:pt>
                <c:pt idx="1968">
                  <c:v>22695.231653140083</c:v>
                </c:pt>
                <c:pt idx="1969">
                  <c:v>22695.231653140083</c:v>
                </c:pt>
                <c:pt idx="1970">
                  <c:v>22695.231653140083</c:v>
                </c:pt>
                <c:pt idx="1971">
                  <c:v>22695.231653140083</c:v>
                </c:pt>
                <c:pt idx="1972">
                  <c:v>22695.231653140083</c:v>
                </c:pt>
                <c:pt idx="1973">
                  <c:v>22695.231653140083</c:v>
                </c:pt>
                <c:pt idx="1974">
                  <c:v>22695.231653140083</c:v>
                </c:pt>
                <c:pt idx="1975">
                  <c:v>22695.231653140083</c:v>
                </c:pt>
                <c:pt idx="1976">
                  <c:v>22695.231653140083</c:v>
                </c:pt>
                <c:pt idx="1977">
                  <c:v>22695.231653140083</c:v>
                </c:pt>
                <c:pt idx="1978">
                  <c:v>22695.231653140083</c:v>
                </c:pt>
                <c:pt idx="1979">
                  <c:v>22695.231653140083</c:v>
                </c:pt>
                <c:pt idx="1980">
                  <c:v>22695.231653140083</c:v>
                </c:pt>
                <c:pt idx="1981">
                  <c:v>22695.231653140083</c:v>
                </c:pt>
                <c:pt idx="1982">
                  <c:v>22695.231653140083</c:v>
                </c:pt>
                <c:pt idx="1983">
                  <c:v>22695.231653140083</c:v>
                </c:pt>
                <c:pt idx="1984">
                  <c:v>22695.231653140083</c:v>
                </c:pt>
                <c:pt idx="1985">
                  <c:v>22695.231653140083</c:v>
                </c:pt>
                <c:pt idx="1986">
                  <c:v>22695.231653140083</c:v>
                </c:pt>
                <c:pt idx="1987">
                  <c:v>22695.231653140083</c:v>
                </c:pt>
                <c:pt idx="1988">
                  <c:v>22695.231653140083</c:v>
                </c:pt>
                <c:pt idx="1989">
                  <c:v>22695.231653140083</c:v>
                </c:pt>
                <c:pt idx="1990">
                  <c:v>22695.231653140083</c:v>
                </c:pt>
                <c:pt idx="1991">
                  <c:v>22695.231653140083</c:v>
                </c:pt>
                <c:pt idx="1992">
                  <c:v>22695.231653140083</c:v>
                </c:pt>
                <c:pt idx="1993">
                  <c:v>22695.231653140083</c:v>
                </c:pt>
                <c:pt idx="1994">
                  <c:v>22695.231653140083</c:v>
                </c:pt>
                <c:pt idx="1995">
                  <c:v>22695.231653140083</c:v>
                </c:pt>
                <c:pt idx="1996">
                  <c:v>22695.231653140083</c:v>
                </c:pt>
                <c:pt idx="1997">
                  <c:v>22695.231653140083</c:v>
                </c:pt>
                <c:pt idx="1998">
                  <c:v>22695.231653140083</c:v>
                </c:pt>
                <c:pt idx="1999">
                  <c:v>22695.231653140083</c:v>
                </c:pt>
                <c:pt idx="2000">
                  <c:v>22324.911228070163</c:v>
                </c:pt>
                <c:pt idx="2001">
                  <c:v>22324.911228070163</c:v>
                </c:pt>
                <c:pt idx="2002">
                  <c:v>22324.911228070163</c:v>
                </c:pt>
                <c:pt idx="2003">
                  <c:v>22324.911228070163</c:v>
                </c:pt>
                <c:pt idx="2004">
                  <c:v>22324.911228070163</c:v>
                </c:pt>
                <c:pt idx="2005">
                  <c:v>22324.911228070163</c:v>
                </c:pt>
                <c:pt idx="2006">
                  <c:v>22324.911228070163</c:v>
                </c:pt>
                <c:pt idx="2007">
                  <c:v>22324.911228070163</c:v>
                </c:pt>
                <c:pt idx="2008">
                  <c:v>22324.911228070163</c:v>
                </c:pt>
                <c:pt idx="2009">
                  <c:v>22324.911228070163</c:v>
                </c:pt>
                <c:pt idx="2010">
                  <c:v>22324.911228070163</c:v>
                </c:pt>
                <c:pt idx="2011">
                  <c:v>22324.911228070163</c:v>
                </c:pt>
                <c:pt idx="2012">
                  <c:v>22324.911228070163</c:v>
                </c:pt>
                <c:pt idx="2013">
                  <c:v>22324.911228070163</c:v>
                </c:pt>
                <c:pt idx="2014">
                  <c:v>22324.911228070163</c:v>
                </c:pt>
                <c:pt idx="2015">
                  <c:v>22324.911228070163</c:v>
                </c:pt>
                <c:pt idx="2016">
                  <c:v>22324.911228070163</c:v>
                </c:pt>
                <c:pt idx="2017">
                  <c:v>22324.911228070163</c:v>
                </c:pt>
                <c:pt idx="2018">
                  <c:v>22324.911228070163</c:v>
                </c:pt>
                <c:pt idx="2019">
                  <c:v>22324.911228070163</c:v>
                </c:pt>
                <c:pt idx="2020">
                  <c:v>22324.911228070163</c:v>
                </c:pt>
                <c:pt idx="2021">
                  <c:v>22324.911228070163</c:v>
                </c:pt>
                <c:pt idx="2022">
                  <c:v>22324.911228070163</c:v>
                </c:pt>
                <c:pt idx="2023">
                  <c:v>22324.911228070163</c:v>
                </c:pt>
                <c:pt idx="2024">
                  <c:v>22324.911228070163</c:v>
                </c:pt>
                <c:pt idx="2025">
                  <c:v>22324.911228070163</c:v>
                </c:pt>
                <c:pt idx="2026">
                  <c:v>22324.911228070163</c:v>
                </c:pt>
                <c:pt idx="2027">
                  <c:v>22324.911228070163</c:v>
                </c:pt>
                <c:pt idx="2028">
                  <c:v>22324.911228070163</c:v>
                </c:pt>
                <c:pt idx="2029">
                  <c:v>22324.911228070163</c:v>
                </c:pt>
                <c:pt idx="2030">
                  <c:v>22324.911228070163</c:v>
                </c:pt>
                <c:pt idx="2031">
                  <c:v>22324.911228070163</c:v>
                </c:pt>
                <c:pt idx="2032">
                  <c:v>22324.911228070163</c:v>
                </c:pt>
                <c:pt idx="2033">
                  <c:v>22324.911228070163</c:v>
                </c:pt>
                <c:pt idx="2034">
                  <c:v>22324.911228070163</c:v>
                </c:pt>
                <c:pt idx="2035">
                  <c:v>22324.911228070163</c:v>
                </c:pt>
                <c:pt idx="2036">
                  <c:v>22324.911228070163</c:v>
                </c:pt>
                <c:pt idx="2037">
                  <c:v>22324.911228070163</c:v>
                </c:pt>
                <c:pt idx="2038">
                  <c:v>21639.903902835191</c:v>
                </c:pt>
                <c:pt idx="2039">
                  <c:v>21639.903902835191</c:v>
                </c:pt>
                <c:pt idx="2040">
                  <c:v>21639.903902835191</c:v>
                </c:pt>
                <c:pt idx="2041">
                  <c:v>21639.903902835191</c:v>
                </c:pt>
                <c:pt idx="2042">
                  <c:v>21639.903902835191</c:v>
                </c:pt>
                <c:pt idx="2043">
                  <c:v>21639.903902835191</c:v>
                </c:pt>
                <c:pt idx="2044">
                  <c:v>21639.903902835191</c:v>
                </c:pt>
                <c:pt idx="2045">
                  <c:v>21639.903902835191</c:v>
                </c:pt>
                <c:pt idx="2046">
                  <c:v>21639.903902835191</c:v>
                </c:pt>
                <c:pt idx="2047">
                  <c:v>21639.903902835191</c:v>
                </c:pt>
                <c:pt idx="2048">
                  <c:v>21639.903902835191</c:v>
                </c:pt>
                <c:pt idx="2049">
                  <c:v>21639.903902835191</c:v>
                </c:pt>
                <c:pt idx="2050">
                  <c:v>21639.903902835191</c:v>
                </c:pt>
                <c:pt idx="2051">
                  <c:v>21639.903902835191</c:v>
                </c:pt>
                <c:pt idx="2052">
                  <c:v>21639.903902835191</c:v>
                </c:pt>
                <c:pt idx="2053">
                  <c:v>21639.903902835191</c:v>
                </c:pt>
                <c:pt idx="2054">
                  <c:v>21639.903902835191</c:v>
                </c:pt>
                <c:pt idx="2055">
                  <c:v>21639.903902835191</c:v>
                </c:pt>
                <c:pt idx="2056">
                  <c:v>21639.903902835191</c:v>
                </c:pt>
                <c:pt idx="2057">
                  <c:v>21639.903902835191</c:v>
                </c:pt>
                <c:pt idx="2058">
                  <c:v>21639.903902835191</c:v>
                </c:pt>
                <c:pt idx="2059">
                  <c:v>21639.903902835191</c:v>
                </c:pt>
                <c:pt idx="2060">
                  <c:v>21639.903902835191</c:v>
                </c:pt>
                <c:pt idx="2061">
                  <c:v>21639.903902835191</c:v>
                </c:pt>
                <c:pt idx="2062">
                  <c:v>21639.903902835191</c:v>
                </c:pt>
                <c:pt idx="2063">
                  <c:v>21639.903902835191</c:v>
                </c:pt>
                <c:pt idx="2064">
                  <c:v>21639.903902835191</c:v>
                </c:pt>
                <c:pt idx="2065">
                  <c:v>21639.903902835191</c:v>
                </c:pt>
                <c:pt idx="2066">
                  <c:v>21639.903902835191</c:v>
                </c:pt>
                <c:pt idx="2067">
                  <c:v>21639.903902835191</c:v>
                </c:pt>
                <c:pt idx="2068">
                  <c:v>21639.903902835191</c:v>
                </c:pt>
                <c:pt idx="2069">
                  <c:v>21639.903902835191</c:v>
                </c:pt>
                <c:pt idx="2070">
                  <c:v>21639.903902835191</c:v>
                </c:pt>
                <c:pt idx="2071">
                  <c:v>21639.903902835191</c:v>
                </c:pt>
                <c:pt idx="2072">
                  <c:v>21639.903902835191</c:v>
                </c:pt>
                <c:pt idx="2073">
                  <c:v>21639.903902835191</c:v>
                </c:pt>
                <c:pt idx="2074">
                  <c:v>21639.903902835191</c:v>
                </c:pt>
                <c:pt idx="2075">
                  <c:v>21639.903902835191</c:v>
                </c:pt>
                <c:pt idx="2076">
                  <c:v>21639.903902835191</c:v>
                </c:pt>
                <c:pt idx="2077">
                  <c:v>21639.903902835191</c:v>
                </c:pt>
                <c:pt idx="2078">
                  <c:v>21639.903902835191</c:v>
                </c:pt>
                <c:pt idx="2079">
                  <c:v>21639.903902835191</c:v>
                </c:pt>
                <c:pt idx="2080">
                  <c:v>21639.903902835191</c:v>
                </c:pt>
                <c:pt idx="2081">
                  <c:v>21639.903902835191</c:v>
                </c:pt>
                <c:pt idx="2082">
                  <c:v>21639.903902835191</c:v>
                </c:pt>
                <c:pt idx="2083">
                  <c:v>21639.903902835191</c:v>
                </c:pt>
                <c:pt idx="2084">
                  <c:v>21639.903902835191</c:v>
                </c:pt>
                <c:pt idx="2085">
                  <c:v>21639.903902835191</c:v>
                </c:pt>
                <c:pt idx="2086">
                  <c:v>21639.903902835191</c:v>
                </c:pt>
                <c:pt idx="2087">
                  <c:v>21639.903902835191</c:v>
                </c:pt>
                <c:pt idx="2088">
                  <c:v>21639.903902835191</c:v>
                </c:pt>
                <c:pt idx="2089">
                  <c:v>21639.903902835191</c:v>
                </c:pt>
                <c:pt idx="2090">
                  <c:v>21639.903902835191</c:v>
                </c:pt>
                <c:pt idx="2091">
                  <c:v>21639.903902835191</c:v>
                </c:pt>
                <c:pt idx="2092">
                  <c:v>21639.903902835191</c:v>
                </c:pt>
                <c:pt idx="2093">
                  <c:v>21639.903902835191</c:v>
                </c:pt>
                <c:pt idx="2094">
                  <c:v>21639.903902835191</c:v>
                </c:pt>
                <c:pt idx="2095">
                  <c:v>21639.903902835191</c:v>
                </c:pt>
                <c:pt idx="2096">
                  <c:v>21604.951083333348</c:v>
                </c:pt>
                <c:pt idx="2097">
                  <c:v>21604.951083333348</c:v>
                </c:pt>
                <c:pt idx="2098">
                  <c:v>21604.951083333348</c:v>
                </c:pt>
                <c:pt idx="2099">
                  <c:v>21604.951083333348</c:v>
                </c:pt>
                <c:pt idx="2100">
                  <c:v>21604.951083333348</c:v>
                </c:pt>
                <c:pt idx="2101">
                  <c:v>21604.951083333348</c:v>
                </c:pt>
                <c:pt idx="2102">
                  <c:v>21604.951083333348</c:v>
                </c:pt>
                <c:pt idx="2103">
                  <c:v>21604.951083333348</c:v>
                </c:pt>
                <c:pt idx="2104">
                  <c:v>21604.951083333348</c:v>
                </c:pt>
                <c:pt idx="2105">
                  <c:v>21604.951083333348</c:v>
                </c:pt>
                <c:pt idx="2106">
                  <c:v>21604.951083333348</c:v>
                </c:pt>
                <c:pt idx="2107">
                  <c:v>21604.951083333348</c:v>
                </c:pt>
                <c:pt idx="2108">
                  <c:v>21604.951083333348</c:v>
                </c:pt>
                <c:pt idx="2109">
                  <c:v>21604.951083333348</c:v>
                </c:pt>
                <c:pt idx="2110">
                  <c:v>21604.951083333348</c:v>
                </c:pt>
                <c:pt idx="2111">
                  <c:v>21604.951083333348</c:v>
                </c:pt>
                <c:pt idx="2112">
                  <c:v>21604.951083333348</c:v>
                </c:pt>
                <c:pt idx="2113">
                  <c:v>21604.951083333348</c:v>
                </c:pt>
                <c:pt idx="2114">
                  <c:v>21604.951083333348</c:v>
                </c:pt>
                <c:pt idx="2115">
                  <c:v>21604.951083333348</c:v>
                </c:pt>
                <c:pt idx="2116">
                  <c:v>21604.951083333348</c:v>
                </c:pt>
                <c:pt idx="2117">
                  <c:v>21604.951083333348</c:v>
                </c:pt>
                <c:pt idx="2118">
                  <c:v>21604.951083333348</c:v>
                </c:pt>
                <c:pt idx="2119">
                  <c:v>21604.951083333348</c:v>
                </c:pt>
                <c:pt idx="2120">
                  <c:v>21604.951083333348</c:v>
                </c:pt>
                <c:pt idx="2121">
                  <c:v>21604.951083333348</c:v>
                </c:pt>
                <c:pt idx="2122">
                  <c:v>21604.951083333348</c:v>
                </c:pt>
                <c:pt idx="2123">
                  <c:v>21604.951083333348</c:v>
                </c:pt>
                <c:pt idx="2124">
                  <c:v>21604.951083333348</c:v>
                </c:pt>
                <c:pt idx="2125">
                  <c:v>21604.951083333348</c:v>
                </c:pt>
                <c:pt idx="2126">
                  <c:v>21604.951083333348</c:v>
                </c:pt>
                <c:pt idx="2127">
                  <c:v>21604.951083333348</c:v>
                </c:pt>
                <c:pt idx="2128">
                  <c:v>21604.951083333348</c:v>
                </c:pt>
                <c:pt idx="2129">
                  <c:v>21604.951083333348</c:v>
                </c:pt>
                <c:pt idx="2130">
                  <c:v>21604.951083333348</c:v>
                </c:pt>
                <c:pt idx="2131">
                  <c:v>21604.951083333348</c:v>
                </c:pt>
                <c:pt idx="2132">
                  <c:v>21604.951083333348</c:v>
                </c:pt>
                <c:pt idx="2133">
                  <c:v>21604.951083333348</c:v>
                </c:pt>
                <c:pt idx="2134">
                  <c:v>21463.767992480629</c:v>
                </c:pt>
                <c:pt idx="2135">
                  <c:v>21463.767992480629</c:v>
                </c:pt>
                <c:pt idx="2136">
                  <c:v>21463.767992480629</c:v>
                </c:pt>
                <c:pt idx="2137">
                  <c:v>21463.767992480629</c:v>
                </c:pt>
                <c:pt idx="2138">
                  <c:v>21463.767992480629</c:v>
                </c:pt>
                <c:pt idx="2139">
                  <c:v>21463.767992480629</c:v>
                </c:pt>
                <c:pt idx="2140">
                  <c:v>21463.767992480629</c:v>
                </c:pt>
                <c:pt idx="2141">
                  <c:v>21463.767992480629</c:v>
                </c:pt>
                <c:pt idx="2142">
                  <c:v>21463.767992480629</c:v>
                </c:pt>
                <c:pt idx="2143">
                  <c:v>21463.767992480629</c:v>
                </c:pt>
                <c:pt idx="2144">
                  <c:v>21463.767992480629</c:v>
                </c:pt>
                <c:pt idx="2145">
                  <c:v>21463.767992480629</c:v>
                </c:pt>
                <c:pt idx="2146">
                  <c:v>21463.767992480629</c:v>
                </c:pt>
                <c:pt idx="2147">
                  <c:v>21463.767992480629</c:v>
                </c:pt>
                <c:pt idx="2148">
                  <c:v>21463.767992480629</c:v>
                </c:pt>
                <c:pt idx="2149">
                  <c:v>21463.767992480629</c:v>
                </c:pt>
                <c:pt idx="2150">
                  <c:v>21463.767992480629</c:v>
                </c:pt>
                <c:pt idx="2151">
                  <c:v>21463.767992480629</c:v>
                </c:pt>
                <c:pt idx="2152">
                  <c:v>21463.767992480629</c:v>
                </c:pt>
                <c:pt idx="2153">
                  <c:v>21463.767992480629</c:v>
                </c:pt>
                <c:pt idx="2154">
                  <c:v>21463.767992480629</c:v>
                </c:pt>
                <c:pt idx="2155">
                  <c:v>21463.767992480629</c:v>
                </c:pt>
                <c:pt idx="2156">
                  <c:v>21463.767992480629</c:v>
                </c:pt>
                <c:pt idx="2157">
                  <c:v>21463.767992480629</c:v>
                </c:pt>
                <c:pt idx="2158">
                  <c:v>21463.767992480629</c:v>
                </c:pt>
                <c:pt idx="2159">
                  <c:v>21463.767992480629</c:v>
                </c:pt>
                <c:pt idx="2160">
                  <c:v>21463.767992480629</c:v>
                </c:pt>
                <c:pt idx="2161">
                  <c:v>21463.767992480629</c:v>
                </c:pt>
                <c:pt idx="2162">
                  <c:v>21463.767992480629</c:v>
                </c:pt>
                <c:pt idx="2163">
                  <c:v>21463.767992480629</c:v>
                </c:pt>
                <c:pt idx="2164">
                  <c:v>21463.767992480629</c:v>
                </c:pt>
                <c:pt idx="2165">
                  <c:v>21463.767992480629</c:v>
                </c:pt>
                <c:pt idx="2166">
                  <c:v>21463.767992480629</c:v>
                </c:pt>
                <c:pt idx="2167">
                  <c:v>21463.767992480629</c:v>
                </c:pt>
                <c:pt idx="2168">
                  <c:v>21463.767992480629</c:v>
                </c:pt>
                <c:pt idx="2169">
                  <c:v>21463.767992480629</c:v>
                </c:pt>
                <c:pt idx="2170">
                  <c:v>21463.767992480629</c:v>
                </c:pt>
                <c:pt idx="2171">
                  <c:v>21463.767992480629</c:v>
                </c:pt>
                <c:pt idx="2172">
                  <c:v>21463.767992480629</c:v>
                </c:pt>
                <c:pt idx="2173">
                  <c:v>21463.767992480629</c:v>
                </c:pt>
                <c:pt idx="2174">
                  <c:v>21463.767992480629</c:v>
                </c:pt>
                <c:pt idx="2175">
                  <c:v>21463.767992480629</c:v>
                </c:pt>
                <c:pt idx="2176">
                  <c:v>21463.767992480629</c:v>
                </c:pt>
                <c:pt idx="2177">
                  <c:v>21463.767992480629</c:v>
                </c:pt>
                <c:pt idx="2178">
                  <c:v>21463.767992480629</c:v>
                </c:pt>
                <c:pt idx="2179">
                  <c:v>21463.767992480629</c:v>
                </c:pt>
                <c:pt idx="2180">
                  <c:v>21463.767992480629</c:v>
                </c:pt>
                <c:pt idx="2181">
                  <c:v>21463.767992480629</c:v>
                </c:pt>
                <c:pt idx="2182">
                  <c:v>21463.767992480629</c:v>
                </c:pt>
                <c:pt idx="2183">
                  <c:v>21463.767992480629</c:v>
                </c:pt>
                <c:pt idx="2184">
                  <c:v>21463.767992480629</c:v>
                </c:pt>
                <c:pt idx="2185">
                  <c:v>21463.767992480629</c:v>
                </c:pt>
                <c:pt idx="2186">
                  <c:v>21463.767992480629</c:v>
                </c:pt>
                <c:pt idx="2187">
                  <c:v>21463.767992480629</c:v>
                </c:pt>
                <c:pt idx="2188">
                  <c:v>19560.234579377699</c:v>
                </c:pt>
                <c:pt idx="2189">
                  <c:v>19560.234579377699</c:v>
                </c:pt>
                <c:pt idx="2190">
                  <c:v>19560.234579377699</c:v>
                </c:pt>
                <c:pt idx="2191">
                  <c:v>19560.234579377699</c:v>
                </c:pt>
                <c:pt idx="2192">
                  <c:v>19560.234579377699</c:v>
                </c:pt>
                <c:pt idx="2193">
                  <c:v>19560.234579377699</c:v>
                </c:pt>
                <c:pt idx="2194">
                  <c:v>19560.234579377699</c:v>
                </c:pt>
                <c:pt idx="2195">
                  <c:v>19560.234579377699</c:v>
                </c:pt>
                <c:pt idx="2196">
                  <c:v>19560.234579377699</c:v>
                </c:pt>
                <c:pt idx="2197">
                  <c:v>19560.234579377699</c:v>
                </c:pt>
                <c:pt idx="2198">
                  <c:v>19560.234579377699</c:v>
                </c:pt>
                <c:pt idx="2199">
                  <c:v>19560.234579377699</c:v>
                </c:pt>
                <c:pt idx="2200">
                  <c:v>19560.234579377699</c:v>
                </c:pt>
                <c:pt idx="2201">
                  <c:v>19560.234579377699</c:v>
                </c:pt>
                <c:pt idx="2202">
                  <c:v>19560.234579377699</c:v>
                </c:pt>
                <c:pt idx="2203">
                  <c:v>19560.234579377699</c:v>
                </c:pt>
                <c:pt idx="2204">
                  <c:v>19560.234579377699</c:v>
                </c:pt>
                <c:pt idx="2205">
                  <c:v>19560.234579377699</c:v>
                </c:pt>
                <c:pt idx="2206">
                  <c:v>19560.234579377699</c:v>
                </c:pt>
                <c:pt idx="2207">
                  <c:v>19560.234579377699</c:v>
                </c:pt>
                <c:pt idx="2208">
                  <c:v>19560.234579377699</c:v>
                </c:pt>
                <c:pt idx="2209">
                  <c:v>19560.234579377699</c:v>
                </c:pt>
                <c:pt idx="2210">
                  <c:v>19560.234579377699</c:v>
                </c:pt>
                <c:pt idx="2211">
                  <c:v>19560.234579377699</c:v>
                </c:pt>
                <c:pt idx="2212">
                  <c:v>19560.234579377699</c:v>
                </c:pt>
                <c:pt idx="2213">
                  <c:v>19560.234579377699</c:v>
                </c:pt>
                <c:pt idx="2214">
                  <c:v>19560.234579377699</c:v>
                </c:pt>
                <c:pt idx="2215">
                  <c:v>19560.234579377699</c:v>
                </c:pt>
                <c:pt idx="2216">
                  <c:v>19560.234579377699</c:v>
                </c:pt>
                <c:pt idx="2217">
                  <c:v>19560.234579377699</c:v>
                </c:pt>
                <c:pt idx="2218">
                  <c:v>19560.234579377699</c:v>
                </c:pt>
                <c:pt idx="2219">
                  <c:v>19560.234579377699</c:v>
                </c:pt>
                <c:pt idx="2220">
                  <c:v>19560.234579377699</c:v>
                </c:pt>
                <c:pt idx="2221">
                  <c:v>19560.234579377699</c:v>
                </c:pt>
                <c:pt idx="2222">
                  <c:v>19560.234579377699</c:v>
                </c:pt>
                <c:pt idx="2223">
                  <c:v>19560.234579377699</c:v>
                </c:pt>
                <c:pt idx="2224">
                  <c:v>19560.234579377699</c:v>
                </c:pt>
                <c:pt idx="2225">
                  <c:v>19560.234579377699</c:v>
                </c:pt>
                <c:pt idx="2226">
                  <c:v>19560.234579377699</c:v>
                </c:pt>
                <c:pt idx="2227">
                  <c:v>19560.234579377699</c:v>
                </c:pt>
                <c:pt idx="2228">
                  <c:v>19560.234579377699</c:v>
                </c:pt>
                <c:pt idx="2229">
                  <c:v>19560.234579377699</c:v>
                </c:pt>
                <c:pt idx="2230">
                  <c:v>19560.234579377699</c:v>
                </c:pt>
                <c:pt idx="2231">
                  <c:v>19560.234579377699</c:v>
                </c:pt>
                <c:pt idx="2232">
                  <c:v>19560.234579377699</c:v>
                </c:pt>
                <c:pt idx="2233">
                  <c:v>19560.234579377699</c:v>
                </c:pt>
                <c:pt idx="2234">
                  <c:v>19560.234579377699</c:v>
                </c:pt>
                <c:pt idx="2235">
                  <c:v>19560.234579377699</c:v>
                </c:pt>
                <c:pt idx="2236">
                  <c:v>19560.234579377699</c:v>
                </c:pt>
                <c:pt idx="2237">
                  <c:v>19560.234579377699</c:v>
                </c:pt>
                <c:pt idx="2238">
                  <c:v>19560.234579377699</c:v>
                </c:pt>
                <c:pt idx="2239">
                  <c:v>19560.234579377699</c:v>
                </c:pt>
                <c:pt idx="2240">
                  <c:v>19560.234579377699</c:v>
                </c:pt>
                <c:pt idx="2241">
                  <c:v>19560.234579377699</c:v>
                </c:pt>
                <c:pt idx="2242">
                  <c:v>17955.442463129843</c:v>
                </c:pt>
                <c:pt idx="2243">
                  <c:v>17955.442463129843</c:v>
                </c:pt>
                <c:pt idx="2244">
                  <c:v>17955.442463129843</c:v>
                </c:pt>
                <c:pt idx="2245">
                  <c:v>17955.442463129843</c:v>
                </c:pt>
                <c:pt idx="2246">
                  <c:v>17955.442463129843</c:v>
                </c:pt>
                <c:pt idx="2247">
                  <c:v>17955.442463129843</c:v>
                </c:pt>
                <c:pt idx="2248">
                  <c:v>17955.442463129843</c:v>
                </c:pt>
                <c:pt idx="2249">
                  <c:v>17955.442463129843</c:v>
                </c:pt>
                <c:pt idx="2250">
                  <c:v>17955.442463129843</c:v>
                </c:pt>
                <c:pt idx="2251">
                  <c:v>17955.442463129843</c:v>
                </c:pt>
                <c:pt idx="2252">
                  <c:v>17955.442463129843</c:v>
                </c:pt>
                <c:pt idx="2253">
                  <c:v>17955.442463129843</c:v>
                </c:pt>
                <c:pt idx="2254">
                  <c:v>17955.442463129843</c:v>
                </c:pt>
                <c:pt idx="2255">
                  <c:v>17955.442463129843</c:v>
                </c:pt>
                <c:pt idx="2256">
                  <c:v>17955.442463129843</c:v>
                </c:pt>
                <c:pt idx="2257">
                  <c:v>17955.442463129843</c:v>
                </c:pt>
                <c:pt idx="2258">
                  <c:v>17955.442463129843</c:v>
                </c:pt>
                <c:pt idx="2259">
                  <c:v>17955.442463129843</c:v>
                </c:pt>
                <c:pt idx="2260">
                  <c:v>17955.442463129843</c:v>
                </c:pt>
                <c:pt idx="2261">
                  <c:v>17955.442463129843</c:v>
                </c:pt>
                <c:pt idx="2262">
                  <c:v>17955.442463129843</c:v>
                </c:pt>
                <c:pt idx="2263">
                  <c:v>17955.442463129843</c:v>
                </c:pt>
                <c:pt idx="2264">
                  <c:v>17955.442463129843</c:v>
                </c:pt>
                <c:pt idx="2265">
                  <c:v>17955.442463129843</c:v>
                </c:pt>
                <c:pt idx="2266">
                  <c:v>17955.442463129843</c:v>
                </c:pt>
                <c:pt idx="2267">
                  <c:v>17955.442463129843</c:v>
                </c:pt>
                <c:pt idx="2268">
                  <c:v>17955.442463129843</c:v>
                </c:pt>
                <c:pt idx="2269">
                  <c:v>17955.442463129843</c:v>
                </c:pt>
                <c:pt idx="2270">
                  <c:v>17955.442463129843</c:v>
                </c:pt>
                <c:pt idx="2271">
                  <c:v>17955.442463129843</c:v>
                </c:pt>
                <c:pt idx="2272">
                  <c:v>17955.442463129843</c:v>
                </c:pt>
                <c:pt idx="2273">
                  <c:v>17955.442463129843</c:v>
                </c:pt>
                <c:pt idx="2274">
                  <c:v>17955.442463129843</c:v>
                </c:pt>
                <c:pt idx="2275">
                  <c:v>17955.442463129843</c:v>
                </c:pt>
                <c:pt idx="2276">
                  <c:v>17955.442463129843</c:v>
                </c:pt>
                <c:pt idx="2277">
                  <c:v>17955.442463129843</c:v>
                </c:pt>
                <c:pt idx="2278">
                  <c:v>17955.442463129843</c:v>
                </c:pt>
                <c:pt idx="2279">
                  <c:v>17955.442463129843</c:v>
                </c:pt>
                <c:pt idx="2280">
                  <c:v>17955.442463129843</c:v>
                </c:pt>
                <c:pt idx="2281">
                  <c:v>17955.442463129843</c:v>
                </c:pt>
                <c:pt idx="2282">
                  <c:v>17955.442463129843</c:v>
                </c:pt>
                <c:pt idx="2283">
                  <c:v>17955.442463129843</c:v>
                </c:pt>
                <c:pt idx="2284">
                  <c:v>17955.442463129843</c:v>
                </c:pt>
                <c:pt idx="2285">
                  <c:v>17955.442463129843</c:v>
                </c:pt>
                <c:pt idx="2286">
                  <c:v>17955.442463129843</c:v>
                </c:pt>
                <c:pt idx="2287">
                  <c:v>17955.442463129843</c:v>
                </c:pt>
                <c:pt idx="2288">
                  <c:v>17955.442463129843</c:v>
                </c:pt>
                <c:pt idx="2289">
                  <c:v>17955.442463129843</c:v>
                </c:pt>
                <c:pt idx="2290">
                  <c:v>17955.442463129843</c:v>
                </c:pt>
                <c:pt idx="2291">
                  <c:v>17955.442463129843</c:v>
                </c:pt>
                <c:pt idx="2292">
                  <c:v>17955.442463129843</c:v>
                </c:pt>
                <c:pt idx="2293">
                  <c:v>17955.442463129843</c:v>
                </c:pt>
                <c:pt idx="2294">
                  <c:v>17955.442463129843</c:v>
                </c:pt>
                <c:pt idx="2295">
                  <c:v>17955.442463129843</c:v>
                </c:pt>
                <c:pt idx="2296">
                  <c:v>17955.442463129843</c:v>
                </c:pt>
                <c:pt idx="2297">
                  <c:v>17955.442463129843</c:v>
                </c:pt>
                <c:pt idx="2298">
                  <c:v>17955.442463129843</c:v>
                </c:pt>
                <c:pt idx="2299">
                  <c:v>17955.442463129843</c:v>
                </c:pt>
                <c:pt idx="2300">
                  <c:v>17955.442463129843</c:v>
                </c:pt>
                <c:pt idx="2301">
                  <c:v>17955.442463129843</c:v>
                </c:pt>
                <c:pt idx="2302">
                  <c:v>17955.442463129843</c:v>
                </c:pt>
                <c:pt idx="2303">
                  <c:v>17955.442463129843</c:v>
                </c:pt>
                <c:pt idx="2304">
                  <c:v>17955.442463129843</c:v>
                </c:pt>
                <c:pt idx="2305">
                  <c:v>17955.442463129843</c:v>
                </c:pt>
                <c:pt idx="2306">
                  <c:v>17955.442463129843</c:v>
                </c:pt>
                <c:pt idx="2307">
                  <c:v>17955.442463129843</c:v>
                </c:pt>
              </c:numCache>
            </c:numRef>
          </c:val>
          <c:smooth val="0"/>
          <c:extLst>
            <c:ext xmlns:c16="http://schemas.microsoft.com/office/drawing/2014/chart" uri="{C3380CC4-5D6E-409C-BE32-E72D297353CC}">
              <c16:uniqueId val="{00000000-C130-43F0-97FE-6479AB491694}"/>
            </c:ext>
          </c:extLst>
        </c:ser>
        <c:dLbls>
          <c:showLegendKey val="0"/>
          <c:showVal val="0"/>
          <c:showCatName val="0"/>
          <c:showSerName val="0"/>
          <c:showPercent val="0"/>
          <c:showBubbleSize val="0"/>
        </c:dLbls>
        <c:smooth val="0"/>
        <c:axId val="118531968"/>
        <c:axId val="118696192"/>
      </c:lineChart>
      <c:catAx>
        <c:axId val="118531968"/>
        <c:scaling>
          <c:orientation val="minMax"/>
        </c:scaling>
        <c:delete val="0"/>
        <c:axPos val="b"/>
        <c:majorTickMark val="out"/>
        <c:minorTickMark val="none"/>
        <c:tickLblPos val="nextTo"/>
        <c:crossAx val="118696192"/>
        <c:crosses val="autoZero"/>
        <c:auto val="1"/>
        <c:lblAlgn val="ctr"/>
        <c:lblOffset val="100"/>
        <c:noMultiLvlLbl val="0"/>
      </c:catAx>
      <c:valAx>
        <c:axId val="118696192"/>
        <c:scaling>
          <c:orientation val="minMax"/>
        </c:scaling>
        <c:delete val="0"/>
        <c:axPos val="l"/>
        <c:majorGridlines/>
        <c:numFmt formatCode="_ * #,##0_ ;_ * \-#,##0_ ;_ * &quot;-&quot;??_ ;_ @_ " sourceLinked="1"/>
        <c:majorTickMark val="out"/>
        <c:minorTickMark val="none"/>
        <c:tickLblPos val="nextTo"/>
        <c:crossAx val="11853196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[6 weeks analysis3.xlsb]Notebooks4!PivotTable1</c:name>
    <c:fmtId val="-1"/>
  </c:pivotSource>
  <c:chart>
    <c:title>
      <c:tx>
        <c:rich>
          <a:bodyPr/>
          <a:lstStyle/>
          <a:p>
            <a:pPr>
              <a:defRPr/>
            </a:pPr>
            <a:r>
              <a:rPr lang="en-US" dirty="0"/>
              <a:t>Mobile Computing / </a:t>
            </a:r>
            <a:r>
              <a:rPr lang="en-US" dirty="0" smtClean="0"/>
              <a:t>Notebooks </a:t>
            </a:r>
            <a:r>
              <a:rPr lang="en-US" dirty="0"/>
              <a:t>- Price per SKU</a:t>
            </a:r>
          </a:p>
        </c:rich>
      </c:tx>
      <c:overlay val="0"/>
    </c:title>
    <c:autoTitleDeleted val="0"/>
    <c:pivotFmts>
      <c:pivotFmt>
        <c:idx val="0"/>
      </c:pivotFmt>
      <c:pivotFmt>
        <c:idx val="1"/>
      </c:pivotFmt>
      <c:pivotFmt>
        <c:idx val="2"/>
      </c:pivotFmt>
    </c:pivotFmts>
    <c:plotArea>
      <c:layout/>
      <c:lineChart>
        <c:grouping val="standard"/>
        <c:varyColors val="0"/>
        <c:ser>
          <c:idx val="0"/>
          <c:order val="0"/>
          <c:tx>
            <c:strRef>
              <c:f>Notebooks4!$B$3</c:f>
              <c:strCache>
                <c:ptCount val="1"/>
                <c:pt idx="0">
                  <c:v>Total</c:v>
                </c:pt>
              </c:strCache>
            </c:strRef>
          </c:tx>
          <c:cat>
            <c:strRef>
              <c:f>Notebooks4!$A$4:$A$77</c:f>
              <c:strCache>
                <c:ptCount val="73"/>
                <c:pt idx="0">
                  <c:v>167436</c:v>
                </c:pt>
                <c:pt idx="1">
                  <c:v>167435</c:v>
                </c:pt>
                <c:pt idx="2">
                  <c:v>167434</c:v>
                </c:pt>
                <c:pt idx="3">
                  <c:v>168783</c:v>
                </c:pt>
                <c:pt idx="4">
                  <c:v>167433</c:v>
                </c:pt>
                <c:pt idx="5">
                  <c:v>166374</c:v>
                </c:pt>
                <c:pt idx="6">
                  <c:v>168782</c:v>
                </c:pt>
                <c:pt idx="7">
                  <c:v>168780</c:v>
                </c:pt>
                <c:pt idx="8">
                  <c:v>167432</c:v>
                </c:pt>
                <c:pt idx="9">
                  <c:v>169462</c:v>
                </c:pt>
                <c:pt idx="10">
                  <c:v>166373</c:v>
                </c:pt>
                <c:pt idx="11">
                  <c:v>162605</c:v>
                </c:pt>
                <c:pt idx="12">
                  <c:v>169341</c:v>
                </c:pt>
                <c:pt idx="13">
                  <c:v>166367</c:v>
                </c:pt>
                <c:pt idx="14">
                  <c:v>168779</c:v>
                </c:pt>
                <c:pt idx="15">
                  <c:v>167524</c:v>
                </c:pt>
                <c:pt idx="16">
                  <c:v>168333</c:v>
                </c:pt>
                <c:pt idx="17">
                  <c:v>168149</c:v>
                </c:pt>
                <c:pt idx="18">
                  <c:v>162943</c:v>
                </c:pt>
                <c:pt idx="19">
                  <c:v>168334</c:v>
                </c:pt>
                <c:pt idx="20">
                  <c:v>169358</c:v>
                </c:pt>
                <c:pt idx="21">
                  <c:v>167029</c:v>
                </c:pt>
                <c:pt idx="22">
                  <c:v>168341</c:v>
                </c:pt>
                <c:pt idx="23">
                  <c:v>167417</c:v>
                </c:pt>
                <c:pt idx="24">
                  <c:v>169081</c:v>
                </c:pt>
                <c:pt idx="25">
                  <c:v>168127</c:v>
                </c:pt>
                <c:pt idx="26">
                  <c:v>167928</c:v>
                </c:pt>
                <c:pt idx="27">
                  <c:v>168150</c:v>
                </c:pt>
                <c:pt idx="28">
                  <c:v>167927</c:v>
                </c:pt>
                <c:pt idx="29">
                  <c:v>167419</c:v>
                </c:pt>
                <c:pt idx="30">
                  <c:v>169079</c:v>
                </c:pt>
                <c:pt idx="31">
                  <c:v>168088</c:v>
                </c:pt>
                <c:pt idx="32">
                  <c:v>167415</c:v>
                </c:pt>
                <c:pt idx="33">
                  <c:v>168340</c:v>
                </c:pt>
                <c:pt idx="34">
                  <c:v>167416</c:v>
                </c:pt>
                <c:pt idx="35">
                  <c:v>168760</c:v>
                </c:pt>
                <c:pt idx="36">
                  <c:v>169088</c:v>
                </c:pt>
                <c:pt idx="37">
                  <c:v>169087</c:v>
                </c:pt>
                <c:pt idx="38">
                  <c:v>169080</c:v>
                </c:pt>
                <c:pt idx="39">
                  <c:v>169213</c:v>
                </c:pt>
                <c:pt idx="40">
                  <c:v>168606</c:v>
                </c:pt>
                <c:pt idx="41">
                  <c:v>168335</c:v>
                </c:pt>
                <c:pt idx="42">
                  <c:v>169086</c:v>
                </c:pt>
                <c:pt idx="43">
                  <c:v>168126</c:v>
                </c:pt>
                <c:pt idx="44">
                  <c:v>166531</c:v>
                </c:pt>
                <c:pt idx="45">
                  <c:v>169172</c:v>
                </c:pt>
                <c:pt idx="46">
                  <c:v>169305</c:v>
                </c:pt>
                <c:pt idx="47">
                  <c:v>167580</c:v>
                </c:pt>
                <c:pt idx="48">
                  <c:v>168339</c:v>
                </c:pt>
                <c:pt idx="49">
                  <c:v>168916</c:v>
                </c:pt>
                <c:pt idx="50">
                  <c:v>169078</c:v>
                </c:pt>
                <c:pt idx="51">
                  <c:v>168087</c:v>
                </c:pt>
                <c:pt idx="52">
                  <c:v>169084</c:v>
                </c:pt>
                <c:pt idx="53">
                  <c:v>168110</c:v>
                </c:pt>
                <c:pt idx="54">
                  <c:v>169304</c:v>
                </c:pt>
                <c:pt idx="55">
                  <c:v>168945</c:v>
                </c:pt>
                <c:pt idx="56">
                  <c:v>167579</c:v>
                </c:pt>
                <c:pt idx="57">
                  <c:v>169083</c:v>
                </c:pt>
                <c:pt idx="58">
                  <c:v>169085</c:v>
                </c:pt>
                <c:pt idx="59">
                  <c:v>169170</c:v>
                </c:pt>
                <c:pt idx="60">
                  <c:v>168641</c:v>
                </c:pt>
                <c:pt idx="61">
                  <c:v>168717</c:v>
                </c:pt>
                <c:pt idx="62">
                  <c:v>169278</c:v>
                </c:pt>
                <c:pt idx="63">
                  <c:v>168338</c:v>
                </c:pt>
                <c:pt idx="64">
                  <c:v>168443</c:v>
                </c:pt>
                <c:pt idx="65">
                  <c:v>168748</c:v>
                </c:pt>
                <c:pt idx="66">
                  <c:v>167316</c:v>
                </c:pt>
                <c:pt idx="67">
                  <c:v>169179</c:v>
                </c:pt>
                <c:pt idx="68">
                  <c:v>168442</c:v>
                </c:pt>
                <c:pt idx="69">
                  <c:v>169171</c:v>
                </c:pt>
                <c:pt idx="70">
                  <c:v>169077</c:v>
                </c:pt>
                <c:pt idx="71">
                  <c:v>169178</c:v>
                </c:pt>
                <c:pt idx="72">
                  <c:v>168152</c:v>
                </c:pt>
              </c:strCache>
            </c:strRef>
          </c:cat>
          <c:val>
            <c:numRef>
              <c:f>Notebooks4!$B$4:$B$77</c:f>
              <c:numCache>
                <c:formatCode>_ * #,##0_ ;_ * \-#,##0_ ;_ * "-"??_ ;_ @_ </c:formatCode>
                <c:ptCount val="73"/>
                <c:pt idx="0">
                  <c:v>136095.24000000005</c:v>
                </c:pt>
                <c:pt idx="1">
                  <c:v>116324.95299999995</c:v>
                </c:pt>
                <c:pt idx="2">
                  <c:v>97483.062906666615</c:v>
                </c:pt>
                <c:pt idx="3">
                  <c:v>84696.217777777725</c:v>
                </c:pt>
                <c:pt idx="4">
                  <c:v>78409.788111111106</c:v>
                </c:pt>
                <c:pt idx="5">
                  <c:v>76295.23714285715</c:v>
                </c:pt>
                <c:pt idx="6">
                  <c:v>68527.328703703693</c:v>
                </c:pt>
                <c:pt idx="7">
                  <c:v>64666.67</c:v>
                </c:pt>
                <c:pt idx="8">
                  <c:v>62861.58848761343</c:v>
                </c:pt>
                <c:pt idx="9">
                  <c:v>59047.62</c:v>
                </c:pt>
                <c:pt idx="10">
                  <c:v>57229.234999999993</c:v>
                </c:pt>
                <c:pt idx="11">
                  <c:v>56144.055833333332</c:v>
                </c:pt>
                <c:pt idx="12">
                  <c:v>55931.809615384642</c:v>
                </c:pt>
                <c:pt idx="13">
                  <c:v>53734.142916666679</c:v>
                </c:pt>
                <c:pt idx="14">
                  <c:v>52280.852121212141</c:v>
                </c:pt>
                <c:pt idx="15">
                  <c:v>51239.184242424242</c:v>
                </c:pt>
                <c:pt idx="16">
                  <c:v>48268.265319814396</c:v>
                </c:pt>
                <c:pt idx="17">
                  <c:v>47048.03790860212</c:v>
                </c:pt>
                <c:pt idx="18">
                  <c:v>46388.755000000005</c:v>
                </c:pt>
                <c:pt idx="19">
                  <c:v>42432.924307781657</c:v>
                </c:pt>
                <c:pt idx="20">
                  <c:v>41685.762499999997</c:v>
                </c:pt>
                <c:pt idx="21">
                  <c:v>40801.87777777778</c:v>
                </c:pt>
                <c:pt idx="22">
                  <c:v>40657.738041666664</c:v>
                </c:pt>
                <c:pt idx="23">
                  <c:v>39525.273854942308</c:v>
                </c:pt>
                <c:pt idx="24">
                  <c:v>39064.198898148199</c:v>
                </c:pt>
                <c:pt idx="25">
                  <c:v>39022.244461898634</c:v>
                </c:pt>
                <c:pt idx="26">
                  <c:v>38604.268683096605</c:v>
                </c:pt>
                <c:pt idx="27">
                  <c:v>38207.535040849645</c:v>
                </c:pt>
                <c:pt idx="28">
                  <c:v>37103.404444444466</c:v>
                </c:pt>
                <c:pt idx="29">
                  <c:v>36778.27529411763</c:v>
                </c:pt>
                <c:pt idx="30">
                  <c:v>36309.709605263131</c:v>
                </c:pt>
                <c:pt idx="31">
                  <c:v>36176.053846153845</c:v>
                </c:pt>
                <c:pt idx="32">
                  <c:v>35487.214981060621</c:v>
                </c:pt>
                <c:pt idx="33">
                  <c:v>35305.515500000001</c:v>
                </c:pt>
                <c:pt idx="34">
                  <c:v>35185.376106613774</c:v>
                </c:pt>
                <c:pt idx="35">
                  <c:v>34962.109023927937</c:v>
                </c:pt>
                <c:pt idx="36">
                  <c:v>34734.950523809537</c:v>
                </c:pt>
                <c:pt idx="37">
                  <c:v>34679.806420000008</c:v>
                </c:pt>
                <c:pt idx="38">
                  <c:v>34373.920069405569</c:v>
                </c:pt>
                <c:pt idx="39">
                  <c:v>34249.235238095236</c:v>
                </c:pt>
                <c:pt idx="40">
                  <c:v>34145.767625968954</c:v>
                </c:pt>
                <c:pt idx="41">
                  <c:v>33972.151921693774</c:v>
                </c:pt>
                <c:pt idx="42">
                  <c:v>32580.48545043288</c:v>
                </c:pt>
                <c:pt idx="43">
                  <c:v>32278.933136363663</c:v>
                </c:pt>
                <c:pt idx="44">
                  <c:v>32100.606666666656</c:v>
                </c:pt>
                <c:pt idx="45">
                  <c:v>31927.725708238853</c:v>
                </c:pt>
                <c:pt idx="46">
                  <c:v>31911.851905555563</c:v>
                </c:pt>
                <c:pt idx="47">
                  <c:v>31411.505624999994</c:v>
                </c:pt>
                <c:pt idx="48">
                  <c:v>31094.852280701751</c:v>
                </c:pt>
                <c:pt idx="49">
                  <c:v>31026.429514456253</c:v>
                </c:pt>
                <c:pt idx="50">
                  <c:v>30869.554545454543</c:v>
                </c:pt>
                <c:pt idx="51">
                  <c:v>30203.013476190459</c:v>
                </c:pt>
                <c:pt idx="52">
                  <c:v>30081.162323529399</c:v>
                </c:pt>
                <c:pt idx="53">
                  <c:v>29967.160035793913</c:v>
                </c:pt>
                <c:pt idx="54">
                  <c:v>28904.646526315762</c:v>
                </c:pt>
                <c:pt idx="55">
                  <c:v>28674.000398459611</c:v>
                </c:pt>
                <c:pt idx="56">
                  <c:v>28499.210000000003</c:v>
                </c:pt>
                <c:pt idx="57">
                  <c:v>28146.251065364875</c:v>
                </c:pt>
                <c:pt idx="58">
                  <c:v>27280.241030377674</c:v>
                </c:pt>
                <c:pt idx="59">
                  <c:v>27234.370576923036</c:v>
                </c:pt>
                <c:pt idx="60">
                  <c:v>25496.476675217258</c:v>
                </c:pt>
                <c:pt idx="61">
                  <c:v>25438.392587962931</c:v>
                </c:pt>
                <c:pt idx="62">
                  <c:v>25296.1520943172</c:v>
                </c:pt>
                <c:pt idx="63">
                  <c:v>25272.063128205122</c:v>
                </c:pt>
                <c:pt idx="64">
                  <c:v>24500.355035037192</c:v>
                </c:pt>
                <c:pt idx="65">
                  <c:v>23385.507166666674</c:v>
                </c:pt>
                <c:pt idx="66">
                  <c:v>22695.231653140076</c:v>
                </c:pt>
                <c:pt idx="67">
                  <c:v>22324.911228070152</c:v>
                </c:pt>
                <c:pt idx="68">
                  <c:v>21639.903902835202</c:v>
                </c:pt>
                <c:pt idx="69">
                  <c:v>21604.951083333348</c:v>
                </c:pt>
                <c:pt idx="70">
                  <c:v>21463.767992480658</c:v>
                </c:pt>
                <c:pt idx="71">
                  <c:v>19560.234579377684</c:v>
                </c:pt>
                <c:pt idx="72">
                  <c:v>17955.44246312985</c:v>
                </c:pt>
              </c:numCache>
            </c:numRef>
          </c:val>
          <c:smooth val="0"/>
          <c:extLst>
            <c:ext xmlns:c16="http://schemas.microsoft.com/office/drawing/2014/chart" uri="{C3380CC4-5D6E-409C-BE32-E72D297353CC}">
              <c16:uniqueId val="{00000000-3688-4509-88AE-8B18086DF7E4}"/>
            </c:ext>
          </c:extLst>
        </c:ser>
        <c:dLbls>
          <c:showLegendKey val="0"/>
          <c:showVal val="0"/>
          <c:showCatName val="0"/>
          <c:showSerName val="0"/>
          <c:showPercent val="0"/>
          <c:showBubbleSize val="0"/>
        </c:dLbls>
        <c:marker val="1"/>
        <c:smooth val="0"/>
        <c:axId val="124039552"/>
        <c:axId val="132418560"/>
      </c:lineChart>
      <c:catAx>
        <c:axId val="124039552"/>
        <c:scaling>
          <c:orientation val="minMax"/>
        </c:scaling>
        <c:delete val="0"/>
        <c:axPos val="b"/>
        <c:numFmt formatCode="General" sourceLinked="0"/>
        <c:majorTickMark val="out"/>
        <c:minorTickMark val="none"/>
        <c:tickLblPos val="nextTo"/>
        <c:crossAx val="132418560"/>
        <c:crosses val="autoZero"/>
        <c:auto val="1"/>
        <c:lblAlgn val="ctr"/>
        <c:lblOffset val="100"/>
        <c:noMultiLvlLbl val="0"/>
      </c:catAx>
      <c:valAx>
        <c:axId val="132418560"/>
        <c:scaling>
          <c:orientation val="minMax"/>
        </c:scaling>
        <c:delete val="0"/>
        <c:axPos val="l"/>
        <c:majorGridlines/>
        <c:numFmt formatCode="_ * #,##0_ ;_ * \-#,##0_ ;_ * &quot;-&quot;??_ ;_ @_ " sourceLinked="1"/>
        <c:majorTickMark val="out"/>
        <c:minorTickMark val="none"/>
        <c:tickLblPos val="nextTo"/>
        <c:crossAx val="124039552"/>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BAE774-8151-40B5-8F5C-32A22A37C94B}" type="datetimeFigureOut">
              <a:rPr lang="en-US" smtClean="0"/>
              <a:pPr/>
              <a:t>24-Jul-21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732E8A-4A06-470F-93FE-60CB3931CA6F}" type="slidenum">
              <a:rPr lang="en-US" smtClean="0"/>
              <a:pPr/>
              <a:t>‹#›</a:t>
            </a:fld>
            <a:endParaRPr lang="en-US"/>
          </a:p>
        </p:txBody>
      </p:sp>
    </p:spTree>
    <p:extLst>
      <p:ext uri="{BB962C8B-B14F-4D97-AF65-F5344CB8AC3E}">
        <p14:creationId xmlns:p14="http://schemas.microsoft.com/office/powerpoint/2010/main" val="1743191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4D07C5-4011-428E-B7A2-68748AF5EA42}" type="slidenum">
              <a:rPr lang="en-US"/>
              <a:pPr/>
              <a:t>‹#›</a:t>
            </a:fld>
            <a:endParaRPr lang="en-US"/>
          </a:p>
        </p:txBody>
      </p:sp>
    </p:spTree>
    <p:extLst>
      <p:ext uri="{BB962C8B-B14F-4D97-AF65-F5344CB8AC3E}">
        <p14:creationId xmlns:p14="http://schemas.microsoft.com/office/powerpoint/2010/main" val="42838059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Flow</a:t>
            </a:r>
          </a:p>
          <a:p>
            <a:r>
              <a:rPr lang="en-US" dirty="0" smtClean="0"/>
              <a:t>Why</a:t>
            </a:r>
            <a:r>
              <a:rPr lang="en-US" baseline="0" dirty="0" smtClean="0"/>
              <a:t> PB: </a:t>
            </a:r>
          </a:p>
          <a:p>
            <a:r>
              <a:rPr lang="en-US" baseline="0" dirty="0" smtClean="0"/>
              <a:t>When the client go to store he knows how much he want to spend</a:t>
            </a:r>
          </a:p>
          <a:p>
            <a:r>
              <a:rPr lang="en-US" baseline="0" dirty="0" smtClean="0"/>
              <a:t>The PB (after category) Represent the best way to utilize store unique location</a:t>
            </a:r>
          </a:p>
          <a:p>
            <a:r>
              <a:rPr lang="en-US" baseline="0" dirty="0" smtClean="0"/>
              <a:t>Optimize traffic</a:t>
            </a:r>
          </a:p>
          <a:p>
            <a:endParaRPr lang="en-US" baseline="0" dirty="0" smtClean="0"/>
          </a:p>
        </p:txBody>
      </p:sp>
      <p:sp>
        <p:nvSpPr>
          <p:cNvPr id="4" name="Slide Number Placeholder 3"/>
          <p:cNvSpPr>
            <a:spLocks noGrp="1"/>
          </p:cNvSpPr>
          <p:nvPr>
            <p:ph type="sldNum" sz="quarter" idx="10"/>
          </p:nvPr>
        </p:nvSpPr>
        <p:spPr/>
        <p:txBody>
          <a:bodyPr/>
          <a:lstStyle/>
          <a:p>
            <a:fld id="{02E890BE-2B15-407E-AB65-55AC2A7975B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space available – maybe if</a:t>
            </a:r>
            <a:r>
              <a:rPr lang="en-US" baseline="0" dirty="0" smtClean="0"/>
              <a:t> grow average</a:t>
            </a:r>
            <a:endParaRPr lang="en-US" dirty="0"/>
          </a:p>
        </p:txBody>
      </p:sp>
      <p:sp>
        <p:nvSpPr>
          <p:cNvPr id="4" name="Slide Number Placeholder 3"/>
          <p:cNvSpPr>
            <a:spLocks noGrp="1"/>
          </p:cNvSpPr>
          <p:nvPr>
            <p:ph type="sldNum" sz="quarter" idx="10"/>
          </p:nvPr>
        </p:nvSpPr>
        <p:spPr/>
        <p:txBody>
          <a:bodyPr/>
          <a:lstStyle/>
          <a:p>
            <a:fld id="{0B4D07C5-4011-428E-B7A2-68748AF5EA42}"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ADE2D2-6A6E-4CD4-9160-F8DA8399DC35}"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7072ACD8-48E4-42A2-BC67-D0EBD39A2A8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DCF2AF0-77C3-491D-A93B-497036FB402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2263" y="-76199"/>
            <a:ext cx="2070100" cy="6010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76199"/>
            <a:ext cx="6062663" cy="6010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8E27D58-DAB5-4426-BF36-EC099678E5C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50000"/>
              </a:lnSpc>
              <a:defRPr sz="2400"/>
            </a:lvl1pPr>
            <a:lvl2pPr>
              <a:lnSpc>
                <a:spcPct val="150000"/>
              </a:lnSpc>
              <a:defRPr sz="2200"/>
            </a:lvl2pPr>
            <a:lvl3pPr>
              <a:lnSpc>
                <a:spcPct val="150000"/>
              </a:lnSpc>
              <a:defRPr sz="2000"/>
            </a:lvl3pPr>
            <a:lvl4pPr>
              <a:lnSpc>
                <a:spcPct val="150000"/>
              </a:lnSpc>
              <a:defRPr sz="2000"/>
            </a:lvl4pPr>
            <a:lvl5pPr>
              <a:lnSpc>
                <a:spcPct val="15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F30E3B00-69D7-418C-8458-00925A80CDF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73C087E-438D-4B44-9B3D-0DE026C3E44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2763" y="14081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081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1AC6E2EE-936D-4D09-9A30-D72278F42E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EFEC356-66D8-46C0-91B9-254F353D19E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24AD9018-0B4B-4F7E-935F-54467E06CA6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54F32DE-7A1B-488E-9559-38400A5E647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ED35945-3008-4901-A8A1-6113B69B89F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27CA537-1711-4F94-9552-6A39FEB2AE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7634" name="Picture 2" descr="Goldratt3D-blue"/>
          <p:cNvPicPr>
            <a:picLocks noChangeAspect="1" noChangeArrowheads="1"/>
          </p:cNvPicPr>
          <p:nvPr/>
        </p:nvPicPr>
        <p:blipFill>
          <a:blip r:embed="rId13" cstate="screen"/>
          <a:srcRect/>
          <a:stretch>
            <a:fillRect/>
          </a:stretch>
        </p:blipFill>
        <p:spPr bwMode="auto">
          <a:xfrm>
            <a:off x="7731126" y="6180139"/>
            <a:ext cx="1384300" cy="692150"/>
          </a:xfrm>
          <a:prstGeom prst="rect">
            <a:avLst/>
          </a:prstGeom>
          <a:noFill/>
        </p:spPr>
      </p:pic>
      <p:sp>
        <p:nvSpPr>
          <p:cNvPr id="197635" name="Rectangle 3"/>
          <p:cNvSpPr>
            <a:spLocks noGrp="1" noChangeArrowheads="1"/>
          </p:cNvSpPr>
          <p:nvPr>
            <p:ph type="body" idx="1"/>
          </p:nvPr>
        </p:nvSpPr>
        <p:spPr bwMode="auto">
          <a:xfrm>
            <a:off x="512763" y="1408113"/>
            <a:ext cx="82296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7636" name="Rectangle 4"/>
          <p:cNvSpPr>
            <a:spLocks noGrp="1" noChangeArrowheads="1"/>
          </p:cNvSpPr>
          <p:nvPr>
            <p:ph type="sldNum" sz="quarter" idx="4"/>
          </p:nvPr>
        </p:nvSpPr>
        <p:spPr bwMode="auto">
          <a:xfrm>
            <a:off x="3505200" y="6426201"/>
            <a:ext cx="2133600" cy="273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defRPr>
            </a:lvl1pPr>
          </a:lstStyle>
          <a:p>
            <a:fld id="{117C60E3-6AE8-4339-B3C4-9D992E0BDF78}" type="slidenum">
              <a:rPr lang="en-US"/>
              <a:pPr/>
              <a:t>‹#›</a:t>
            </a:fld>
            <a:endParaRPr lang="en-US"/>
          </a:p>
        </p:txBody>
      </p:sp>
      <p:grpSp>
        <p:nvGrpSpPr>
          <p:cNvPr id="197637" name="Group 5"/>
          <p:cNvGrpSpPr>
            <a:grpSpLocks/>
          </p:cNvGrpSpPr>
          <p:nvPr/>
        </p:nvGrpSpPr>
        <p:grpSpPr bwMode="auto">
          <a:xfrm>
            <a:off x="1" y="128588"/>
            <a:ext cx="9155113" cy="714375"/>
            <a:chOff x="601" y="4128"/>
            <a:chExt cx="4713" cy="192"/>
          </a:xfrm>
        </p:grpSpPr>
        <p:sp>
          <p:nvSpPr>
            <p:cNvPr id="197638" name="Rectangle 6"/>
            <p:cNvSpPr>
              <a:spLocks noChangeArrowheads="1"/>
            </p:cNvSpPr>
            <p:nvPr/>
          </p:nvSpPr>
          <p:spPr bwMode="auto">
            <a:xfrm flipH="1">
              <a:off x="3485" y="4128"/>
              <a:ext cx="1829" cy="192"/>
            </a:xfrm>
            <a:prstGeom prst="rect">
              <a:avLst/>
            </a:prstGeom>
            <a:gradFill rotWithShape="1">
              <a:gsLst>
                <a:gs pos="0">
                  <a:srgbClr val="333399"/>
                </a:gs>
                <a:gs pos="100000">
                  <a:srgbClr val="333399">
                    <a:gamma/>
                    <a:shade val="46275"/>
                    <a:invGamma/>
                  </a:srgbClr>
                </a:gs>
              </a:gsLst>
              <a:lin ang="5400000" scaled="1"/>
            </a:gradFill>
            <a:ln w="9525">
              <a:noFill/>
              <a:miter lim="800000"/>
              <a:headEnd/>
              <a:tailEnd/>
            </a:ln>
            <a:effectLst/>
          </p:spPr>
          <p:txBody>
            <a:bodyPr wrap="none" anchor="ctr"/>
            <a:lstStyle/>
            <a:p>
              <a:endParaRPr lang="en-US"/>
            </a:p>
          </p:txBody>
        </p:sp>
        <p:sp>
          <p:nvSpPr>
            <p:cNvPr id="197639" name="Rectangle 7"/>
            <p:cNvSpPr>
              <a:spLocks noChangeArrowheads="1"/>
            </p:cNvSpPr>
            <p:nvPr/>
          </p:nvSpPr>
          <p:spPr bwMode="auto">
            <a:xfrm>
              <a:off x="601" y="4128"/>
              <a:ext cx="2891" cy="192"/>
            </a:xfrm>
            <a:prstGeom prst="rect">
              <a:avLst/>
            </a:prstGeom>
            <a:gradFill rotWithShape="1">
              <a:gsLst>
                <a:gs pos="0">
                  <a:srgbClr val="333399"/>
                </a:gs>
                <a:gs pos="100000">
                  <a:srgbClr val="333399">
                    <a:gamma/>
                    <a:shade val="46275"/>
                    <a:invGamma/>
                  </a:srgbClr>
                </a:gs>
              </a:gsLst>
              <a:lin ang="5400000" scaled="1"/>
            </a:gradFill>
            <a:ln w="9525">
              <a:noFill/>
              <a:miter lim="800000"/>
              <a:headEnd/>
              <a:tailEnd/>
            </a:ln>
            <a:effectLst/>
          </p:spPr>
          <p:txBody>
            <a:bodyPr wrap="none" anchor="ctr"/>
            <a:lstStyle/>
            <a:p>
              <a:endParaRPr lang="en-US"/>
            </a:p>
          </p:txBody>
        </p:sp>
      </p:grpSp>
      <p:sp>
        <p:nvSpPr>
          <p:cNvPr id="197640" name="Rectangle 8"/>
          <p:cNvSpPr>
            <a:spLocks noGrp="1" noChangeArrowheads="1"/>
          </p:cNvSpPr>
          <p:nvPr>
            <p:ph type="title"/>
          </p:nvPr>
        </p:nvSpPr>
        <p:spPr bwMode="auto">
          <a:xfrm>
            <a:off x="457200" y="-762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7641" name="Text Box 9"/>
          <p:cNvSpPr txBox="1">
            <a:spLocks noChangeArrowheads="1"/>
          </p:cNvSpPr>
          <p:nvPr/>
        </p:nvSpPr>
        <p:spPr bwMode="auto">
          <a:xfrm>
            <a:off x="7483475" y="6421438"/>
            <a:ext cx="469900" cy="230832"/>
          </a:xfrm>
          <a:prstGeom prst="rect">
            <a:avLst/>
          </a:prstGeom>
          <a:noFill/>
          <a:ln w="9525">
            <a:noFill/>
            <a:miter lim="800000"/>
            <a:headEnd/>
            <a:tailEnd/>
          </a:ln>
          <a:effectLst/>
        </p:spPr>
        <p:txBody>
          <a:bodyPr>
            <a:spAutoFit/>
          </a:bodyPr>
          <a:lstStyle/>
          <a:p>
            <a:pPr>
              <a:spcBef>
                <a:spcPct val="50000"/>
              </a:spcBef>
            </a:pPr>
            <a:r>
              <a:rPr lang="en-US" sz="900">
                <a:solidFill>
                  <a:srgbClr val="3366FF"/>
                </a:solidFill>
                <a:latin typeface="Verdana" pitchFamily="34" charset="0"/>
              </a:rPr>
              <a:t>©</a:t>
            </a:r>
          </a:p>
        </p:txBody>
      </p:sp>
      <p:sp>
        <p:nvSpPr>
          <p:cNvPr id="197642" name="Line 10"/>
          <p:cNvSpPr>
            <a:spLocks noChangeShapeType="1"/>
          </p:cNvSpPr>
          <p:nvPr/>
        </p:nvSpPr>
        <p:spPr bwMode="auto">
          <a:xfrm flipH="1">
            <a:off x="-12700" y="6248400"/>
            <a:ext cx="9144000" cy="0"/>
          </a:xfrm>
          <a:prstGeom prst="line">
            <a:avLst/>
          </a:prstGeom>
          <a:noFill/>
          <a:ln w="12700">
            <a:solidFill>
              <a:srgbClr val="333399"/>
            </a:solidFill>
            <a:round/>
            <a:headEnd/>
            <a:tailEnd/>
          </a:ln>
          <a:effectLst/>
        </p:spPr>
        <p:txBody>
          <a:bodyPr/>
          <a:lstStyle/>
          <a:p>
            <a:endParaRPr lang="en-US"/>
          </a:p>
        </p:txBody>
      </p:sp>
      <p:sp>
        <p:nvSpPr>
          <p:cNvPr id="197643" name="Line 11"/>
          <p:cNvSpPr>
            <a:spLocks noChangeShapeType="1"/>
          </p:cNvSpPr>
          <p:nvPr/>
        </p:nvSpPr>
        <p:spPr bwMode="auto">
          <a:xfrm flipH="1">
            <a:off x="0" y="6845300"/>
            <a:ext cx="9144000" cy="0"/>
          </a:xfrm>
          <a:prstGeom prst="line">
            <a:avLst/>
          </a:prstGeom>
          <a:noFill/>
          <a:ln w="12700">
            <a:solidFill>
              <a:srgbClr val="333399"/>
            </a:solidFill>
            <a:round/>
            <a:headEnd/>
            <a:tailEnd/>
          </a:ln>
          <a:effectLst/>
        </p:spPr>
        <p:txBody>
          <a:bodyPr/>
          <a:lstStyle/>
          <a:p>
            <a:endParaRPr lang="en-US"/>
          </a:p>
        </p:txBody>
      </p:sp>
      <p:pic>
        <p:nvPicPr>
          <p:cNvPr id="197644" name="Picture 12"/>
          <p:cNvPicPr>
            <a:picLocks noChangeAspect="1" noChangeArrowheads="1"/>
          </p:cNvPicPr>
          <p:nvPr/>
        </p:nvPicPr>
        <p:blipFill>
          <a:blip r:embed="rId14" cstate="screen"/>
          <a:srcRect/>
          <a:stretch>
            <a:fillRect/>
          </a:stretch>
        </p:blipFill>
        <p:spPr bwMode="auto">
          <a:xfrm>
            <a:off x="42865" y="6319838"/>
            <a:ext cx="1303337" cy="392112"/>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Verdana" pitchFamily="34" charset="0"/>
          <a:cs typeface="Arial" pitchFamily="34" charset="0"/>
        </a:defRPr>
      </a:lvl2pPr>
      <a:lvl3pPr algn="ctr" rtl="0" eaLnBrk="1" fontAlgn="base" hangingPunct="1">
        <a:spcBef>
          <a:spcPct val="0"/>
        </a:spcBef>
        <a:spcAft>
          <a:spcPct val="0"/>
        </a:spcAft>
        <a:defRPr sz="3600">
          <a:solidFill>
            <a:schemeClr val="bg1"/>
          </a:solidFill>
          <a:latin typeface="Verdana" pitchFamily="34" charset="0"/>
          <a:cs typeface="Arial" pitchFamily="34" charset="0"/>
        </a:defRPr>
      </a:lvl3pPr>
      <a:lvl4pPr algn="ctr" rtl="0" eaLnBrk="1" fontAlgn="base" hangingPunct="1">
        <a:spcBef>
          <a:spcPct val="0"/>
        </a:spcBef>
        <a:spcAft>
          <a:spcPct val="0"/>
        </a:spcAft>
        <a:defRPr sz="3600">
          <a:solidFill>
            <a:schemeClr val="bg1"/>
          </a:solidFill>
          <a:latin typeface="Verdana" pitchFamily="34" charset="0"/>
          <a:cs typeface="Arial" pitchFamily="34" charset="0"/>
        </a:defRPr>
      </a:lvl4pPr>
      <a:lvl5pPr algn="ctr" rtl="0" eaLnBrk="1" fontAlgn="base" hangingPunct="1">
        <a:spcBef>
          <a:spcPct val="0"/>
        </a:spcBef>
        <a:spcAft>
          <a:spcPct val="0"/>
        </a:spcAft>
        <a:defRPr sz="3600">
          <a:solidFill>
            <a:schemeClr val="bg1"/>
          </a:solidFill>
          <a:latin typeface="Verdana" pitchFamily="34" charset="0"/>
          <a:cs typeface="Arial" pitchFamily="34" charset="0"/>
        </a:defRPr>
      </a:lvl5pPr>
      <a:lvl6pPr marL="457200" algn="ctr" rtl="0" eaLnBrk="1" fontAlgn="base" hangingPunct="1">
        <a:spcBef>
          <a:spcPct val="0"/>
        </a:spcBef>
        <a:spcAft>
          <a:spcPct val="0"/>
        </a:spcAft>
        <a:defRPr sz="3600">
          <a:solidFill>
            <a:schemeClr val="bg1"/>
          </a:solidFill>
          <a:latin typeface="Verdana" pitchFamily="34" charset="0"/>
          <a:cs typeface="Arial" pitchFamily="34" charset="0"/>
        </a:defRPr>
      </a:lvl6pPr>
      <a:lvl7pPr marL="914400" algn="ctr" rtl="0" eaLnBrk="1" fontAlgn="base" hangingPunct="1">
        <a:spcBef>
          <a:spcPct val="0"/>
        </a:spcBef>
        <a:spcAft>
          <a:spcPct val="0"/>
        </a:spcAft>
        <a:defRPr sz="3600">
          <a:solidFill>
            <a:schemeClr val="bg1"/>
          </a:solidFill>
          <a:latin typeface="Verdana" pitchFamily="34" charset="0"/>
          <a:cs typeface="Arial" pitchFamily="34" charset="0"/>
        </a:defRPr>
      </a:lvl7pPr>
      <a:lvl8pPr marL="1371600" algn="ctr" rtl="0" eaLnBrk="1" fontAlgn="base" hangingPunct="1">
        <a:spcBef>
          <a:spcPct val="0"/>
        </a:spcBef>
        <a:spcAft>
          <a:spcPct val="0"/>
        </a:spcAft>
        <a:defRPr sz="3600">
          <a:solidFill>
            <a:schemeClr val="bg1"/>
          </a:solidFill>
          <a:latin typeface="Verdana" pitchFamily="34" charset="0"/>
          <a:cs typeface="Arial" pitchFamily="34" charset="0"/>
        </a:defRPr>
      </a:lvl8pPr>
      <a:lvl9pPr marL="1828800" algn="ctr" rtl="0" eaLnBrk="1" fontAlgn="base" hangingPunct="1">
        <a:spcBef>
          <a:spcPct val="0"/>
        </a:spcBef>
        <a:spcAft>
          <a:spcPct val="0"/>
        </a:spcAft>
        <a:defRPr sz="3600">
          <a:solidFill>
            <a:schemeClr val="bg1"/>
          </a:solidFill>
          <a:latin typeface="Verdana" pitchFamily="34" charset="0"/>
          <a:cs typeface="Arial"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
        <a:defRPr sz="3200">
          <a:solidFill>
            <a:srgbClr val="333333"/>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itchFamily="2" charset="2"/>
        <a:buChar char="ú"/>
        <a:defRPr sz="2800">
          <a:solidFill>
            <a:srgbClr val="333333"/>
          </a:solidFill>
          <a:latin typeface="+mn-lt"/>
          <a:cs typeface="+mn-cs"/>
        </a:defRPr>
      </a:lvl2pPr>
      <a:lvl3pPr marL="1143000" indent="-228600" algn="l" rtl="0" eaLnBrk="1" fontAlgn="base" hangingPunct="1">
        <a:spcBef>
          <a:spcPct val="20000"/>
        </a:spcBef>
        <a:spcAft>
          <a:spcPct val="0"/>
        </a:spcAft>
        <a:buClr>
          <a:schemeClr val="tx1"/>
        </a:buClr>
        <a:buFont typeface="Courier New" pitchFamily="49" charset="0"/>
        <a:buChar char="-"/>
        <a:defRPr sz="2400">
          <a:solidFill>
            <a:srgbClr val="333333"/>
          </a:solidFill>
          <a:latin typeface="+mn-lt"/>
          <a:cs typeface="+mn-cs"/>
        </a:defRPr>
      </a:lvl3pPr>
      <a:lvl4pPr marL="16002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4pPr>
      <a:lvl5pPr marL="20574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5pPr>
      <a:lvl6pPr marL="25146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6pPr>
      <a:lvl7pPr marL="29718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7pPr>
      <a:lvl8pPr marL="34290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8pPr>
      <a:lvl9pPr marL="38862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2.jpeg"/><Relationship Id="rId4"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SKU Flow &amp; Range Management</a:t>
            </a:r>
            <a:endParaRPr lang="en-US" dirty="0"/>
          </a:p>
        </p:txBody>
      </p:sp>
      <p:sp>
        <p:nvSpPr>
          <p:cNvPr id="4" name="Round Diagonal Corner Rectangle 3"/>
          <p:cNvSpPr/>
          <p:nvPr/>
        </p:nvSpPr>
        <p:spPr>
          <a:xfrm>
            <a:off x="3505200" y="2438400"/>
            <a:ext cx="2209800" cy="213360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Category / Price Band Range</a:t>
            </a:r>
            <a:endParaRPr lang="en-US" dirty="0"/>
          </a:p>
        </p:txBody>
      </p:sp>
      <p:sp>
        <p:nvSpPr>
          <p:cNvPr id="5" name="Right Arrow 4"/>
          <p:cNvSpPr/>
          <p:nvPr/>
        </p:nvSpPr>
        <p:spPr>
          <a:xfrm>
            <a:off x="6172200" y="2078665"/>
            <a:ext cx="2748516" cy="28194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50000"/>
              </a:lnSpc>
            </a:pPr>
            <a:r>
              <a:rPr lang="en-US" dirty="0" smtClean="0"/>
              <a:t>End of life</a:t>
            </a:r>
          </a:p>
          <a:p>
            <a:pPr>
              <a:lnSpc>
                <a:spcPct val="150000"/>
              </a:lnSpc>
            </a:pPr>
            <a:r>
              <a:rPr lang="en-US" dirty="0" smtClean="0"/>
              <a:t>Not performing</a:t>
            </a:r>
          </a:p>
          <a:p>
            <a:pPr>
              <a:lnSpc>
                <a:spcPct val="150000"/>
              </a:lnSpc>
            </a:pPr>
            <a:r>
              <a:rPr lang="en-US" dirty="0" smtClean="0"/>
              <a:t>Not available</a:t>
            </a:r>
          </a:p>
        </p:txBody>
      </p:sp>
      <p:sp>
        <p:nvSpPr>
          <p:cNvPr id="6" name="Right Arrow 5"/>
          <p:cNvSpPr/>
          <p:nvPr/>
        </p:nvSpPr>
        <p:spPr>
          <a:xfrm>
            <a:off x="838200" y="1841202"/>
            <a:ext cx="2362200" cy="9906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t>NPI</a:t>
            </a:r>
          </a:p>
        </p:txBody>
      </p:sp>
      <p:sp>
        <p:nvSpPr>
          <p:cNvPr id="7" name="Right Arrow 6"/>
          <p:cNvSpPr/>
          <p:nvPr/>
        </p:nvSpPr>
        <p:spPr>
          <a:xfrm>
            <a:off x="838200" y="2971800"/>
            <a:ext cx="2362200" cy="990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t>Best Performing</a:t>
            </a:r>
          </a:p>
        </p:txBody>
      </p:sp>
      <p:sp>
        <p:nvSpPr>
          <p:cNvPr id="8" name="Right Arrow 7"/>
          <p:cNvSpPr/>
          <p:nvPr/>
        </p:nvSpPr>
        <p:spPr>
          <a:xfrm>
            <a:off x="870099" y="4114800"/>
            <a:ext cx="2362200" cy="1066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t>Promotions</a:t>
            </a:r>
          </a:p>
        </p:txBody>
      </p:sp>
      <p:sp>
        <p:nvSpPr>
          <p:cNvPr id="9" name="TextBox 8"/>
          <p:cNvSpPr txBox="1"/>
          <p:nvPr/>
        </p:nvSpPr>
        <p:spPr>
          <a:xfrm>
            <a:off x="762000" y="1447800"/>
            <a:ext cx="2286000" cy="381000"/>
          </a:xfrm>
          <a:prstGeom prst="rect">
            <a:avLst/>
          </a:prstGeom>
          <a:noFill/>
        </p:spPr>
        <p:txBody>
          <a:bodyPr wrap="square" rtlCol="0">
            <a:spAutoFit/>
          </a:bodyPr>
          <a:lstStyle/>
          <a:p>
            <a:r>
              <a:rPr lang="en-US" dirty="0" smtClean="0"/>
              <a:t>Incoming SKU </a:t>
            </a:r>
            <a:endParaRPr lang="en-US" dirty="0"/>
          </a:p>
        </p:txBody>
      </p:sp>
      <p:sp>
        <p:nvSpPr>
          <p:cNvPr id="10" name="TextBox 9"/>
          <p:cNvSpPr txBox="1"/>
          <p:nvPr/>
        </p:nvSpPr>
        <p:spPr>
          <a:xfrm>
            <a:off x="5867400" y="1524000"/>
            <a:ext cx="2286000" cy="381000"/>
          </a:xfrm>
          <a:prstGeom prst="rect">
            <a:avLst/>
          </a:prstGeom>
          <a:noFill/>
        </p:spPr>
        <p:txBody>
          <a:bodyPr wrap="square" rtlCol="0">
            <a:spAutoFit/>
          </a:bodyPr>
          <a:lstStyle/>
          <a:p>
            <a:r>
              <a:rPr lang="en-US" dirty="0" smtClean="0"/>
              <a:t>Outgoing  SKU </a:t>
            </a:r>
            <a:endParaRPr lang="en-US" dirty="0"/>
          </a:p>
        </p:txBody>
      </p:sp>
      <p:sp>
        <p:nvSpPr>
          <p:cNvPr id="11" name="Left Brace 10"/>
          <p:cNvSpPr/>
          <p:nvPr/>
        </p:nvSpPr>
        <p:spPr>
          <a:xfrm rot="5400000">
            <a:off x="4305300" y="876300"/>
            <a:ext cx="533400" cy="2133600"/>
          </a:xfrm>
          <a:prstGeom prst="leftBrace">
            <a:avLst>
              <a:gd name="adj1" fmla="val 8333"/>
              <a:gd name="adj2" fmla="val 4939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604437" y="1061483"/>
            <a:ext cx="2131828" cy="646331"/>
          </a:xfrm>
          <a:prstGeom prst="rect">
            <a:avLst/>
          </a:prstGeom>
          <a:noFill/>
        </p:spPr>
        <p:txBody>
          <a:bodyPr wrap="square" rtlCol="0">
            <a:spAutoFit/>
          </a:bodyPr>
          <a:lstStyle/>
          <a:p>
            <a:r>
              <a:rPr lang="en-US" dirty="0" smtClean="0"/>
              <a:t>Dynamic Range size (# of SKUs)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Defining the Price Band</a:t>
            </a:r>
          </a:p>
        </p:txBody>
      </p:sp>
      <p:sp>
        <p:nvSpPr>
          <p:cNvPr id="14" name="Rectangle 13"/>
          <p:cNvSpPr/>
          <p:nvPr/>
        </p:nvSpPr>
        <p:spPr>
          <a:xfrm>
            <a:off x="3212267" y="5415158"/>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Low</a:t>
            </a:r>
            <a:endParaRPr lang="en-US" dirty="0"/>
          </a:p>
        </p:txBody>
      </p:sp>
      <p:sp>
        <p:nvSpPr>
          <p:cNvPr id="34" name="Rectangle 33"/>
          <p:cNvSpPr/>
          <p:nvPr/>
        </p:nvSpPr>
        <p:spPr>
          <a:xfrm>
            <a:off x="3212267" y="5011410"/>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Med</a:t>
            </a:r>
            <a:endParaRPr lang="en-US" dirty="0"/>
          </a:p>
        </p:txBody>
      </p:sp>
      <p:sp>
        <p:nvSpPr>
          <p:cNvPr id="35" name="Rectangle 34"/>
          <p:cNvSpPr/>
          <p:nvPr/>
        </p:nvSpPr>
        <p:spPr>
          <a:xfrm>
            <a:off x="3212267" y="4607662"/>
            <a:ext cx="1894114" cy="8074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Med</a:t>
            </a:r>
            <a:endParaRPr lang="en-US" dirty="0"/>
          </a:p>
        </p:txBody>
      </p:sp>
      <p:sp>
        <p:nvSpPr>
          <p:cNvPr id="36" name="Rectangle 35"/>
          <p:cNvSpPr/>
          <p:nvPr/>
        </p:nvSpPr>
        <p:spPr>
          <a:xfrm>
            <a:off x="3212267" y="4203914"/>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High</a:t>
            </a:r>
            <a:endParaRPr lang="en-US" dirty="0"/>
          </a:p>
        </p:txBody>
      </p:sp>
      <p:cxnSp>
        <p:nvCxnSpPr>
          <p:cNvPr id="55" name="Straight Connector 54"/>
          <p:cNvCxnSpPr/>
          <p:nvPr/>
        </p:nvCxnSpPr>
        <p:spPr>
          <a:xfrm flipH="1">
            <a:off x="2782752" y="3396418"/>
            <a:ext cx="2311756" cy="0"/>
          </a:xfrm>
          <a:prstGeom prst="line">
            <a:avLst/>
          </a:prstGeom>
        </p:spPr>
        <p:style>
          <a:lnRef idx="1">
            <a:schemeClr val="dk1"/>
          </a:lnRef>
          <a:fillRef idx="0">
            <a:schemeClr val="dk1"/>
          </a:fillRef>
          <a:effectRef idx="0">
            <a:schemeClr val="dk1"/>
          </a:effectRef>
          <a:fontRef idx="minor">
            <a:schemeClr val="tx1"/>
          </a:fontRef>
        </p:style>
      </p:cxnSp>
      <p:sp>
        <p:nvSpPr>
          <p:cNvPr id="37" name="Rectangle 36"/>
          <p:cNvSpPr/>
          <p:nvPr/>
        </p:nvSpPr>
        <p:spPr>
          <a:xfrm>
            <a:off x="3212267" y="3800166"/>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High</a:t>
            </a:r>
          </a:p>
        </p:txBody>
      </p:sp>
      <p:sp>
        <p:nvSpPr>
          <p:cNvPr id="38" name="Rectangle 37"/>
          <p:cNvSpPr/>
          <p:nvPr/>
        </p:nvSpPr>
        <p:spPr>
          <a:xfrm>
            <a:off x="3212267" y="3396418"/>
            <a:ext cx="1894114" cy="12112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High</a:t>
            </a:r>
          </a:p>
        </p:txBody>
      </p:sp>
      <p:sp>
        <p:nvSpPr>
          <p:cNvPr id="40" name="Rectangle 39"/>
          <p:cNvSpPr/>
          <p:nvPr/>
        </p:nvSpPr>
        <p:spPr>
          <a:xfrm>
            <a:off x="3212267" y="2588922"/>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Premium</a:t>
            </a:r>
          </a:p>
        </p:txBody>
      </p:sp>
      <p:sp>
        <p:nvSpPr>
          <p:cNvPr id="41" name="Rectangle 40"/>
          <p:cNvSpPr/>
          <p:nvPr/>
        </p:nvSpPr>
        <p:spPr>
          <a:xfrm>
            <a:off x="3212267" y="2185174"/>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Premium</a:t>
            </a:r>
          </a:p>
        </p:txBody>
      </p:sp>
      <p:sp>
        <p:nvSpPr>
          <p:cNvPr id="42" name="Rectangle 41"/>
          <p:cNvSpPr/>
          <p:nvPr/>
        </p:nvSpPr>
        <p:spPr>
          <a:xfrm>
            <a:off x="3212267" y="1781426"/>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Premium</a:t>
            </a:r>
          </a:p>
        </p:txBody>
      </p:sp>
      <p:cxnSp>
        <p:nvCxnSpPr>
          <p:cNvPr id="48" name="Straight Arrow Connector 47"/>
          <p:cNvCxnSpPr/>
          <p:nvPr/>
        </p:nvCxnSpPr>
        <p:spPr>
          <a:xfrm>
            <a:off x="2129619" y="1811983"/>
            <a:ext cx="7718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05828" y="1660134"/>
            <a:ext cx="2309728" cy="738664"/>
          </a:xfrm>
          <a:prstGeom prst="rect">
            <a:avLst/>
          </a:prstGeom>
          <a:noFill/>
        </p:spPr>
        <p:txBody>
          <a:bodyPr wrap="square" rtlCol="0">
            <a:spAutoFit/>
          </a:bodyPr>
          <a:lstStyle/>
          <a:p>
            <a:r>
              <a:rPr lang="en-US" sz="1400" dirty="0" smtClean="0"/>
              <a:t>The price of the most expensive product in the C/PB</a:t>
            </a:r>
            <a:endParaRPr lang="en-US" sz="1400" dirty="0"/>
          </a:p>
        </p:txBody>
      </p:sp>
      <p:sp>
        <p:nvSpPr>
          <p:cNvPr id="39" name="Rectangle 38"/>
          <p:cNvSpPr/>
          <p:nvPr/>
        </p:nvSpPr>
        <p:spPr>
          <a:xfrm>
            <a:off x="3212267" y="1781426"/>
            <a:ext cx="1894114" cy="1614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Premium</a:t>
            </a:r>
            <a:endParaRPr lang="en-US" dirty="0"/>
          </a:p>
        </p:txBody>
      </p:sp>
      <p:cxnSp>
        <p:nvCxnSpPr>
          <p:cNvPr id="52" name="Straight Arrow Connector 51"/>
          <p:cNvCxnSpPr/>
          <p:nvPr/>
        </p:nvCxnSpPr>
        <p:spPr>
          <a:xfrm>
            <a:off x="2010877" y="5840807"/>
            <a:ext cx="7718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205829" y="5484427"/>
            <a:ext cx="2309728" cy="523220"/>
          </a:xfrm>
          <a:prstGeom prst="rect">
            <a:avLst/>
          </a:prstGeom>
          <a:noFill/>
        </p:spPr>
        <p:txBody>
          <a:bodyPr wrap="square" rtlCol="0">
            <a:spAutoFit/>
          </a:bodyPr>
          <a:lstStyle/>
          <a:p>
            <a:r>
              <a:rPr lang="en-US" sz="1400" dirty="0" smtClean="0"/>
              <a:t>The price of the cheapest product in the C/PB</a:t>
            </a:r>
            <a:endParaRPr lang="en-US" sz="1400" dirty="0"/>
          </a:p>
        </p:txBody>
      </p:sp>
      <p:cxnSp>
        <p:nvCxnSpPr>
          <p:cNvPr id="56" name="Straight Connector 55"/>
          <p:cNvCxnSpPr/>
          <p:nvPr/>
        </p:nvCxnSpPr>
        <p:spPr>
          <a:xfrm flipH="1">
            <a:off x="2782752" y="4607662"/>
            <a:ext cx="2311756"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a:off x="2782752" y="5415156"/>
            <a:ext cx="2311756"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282969" y="5225159"/>
            <a:ext cx="730344" cy="338554"/>
          </a:xfrm>
          <a:prstGeom prst="rect">
            <a:avLst/>
          </a:prstGeom>
          <a:noFill/>
        </p:spPr>
        <p:txBody>
          <a:bodyPr wrap="square" rtlCol="0">
            <a:spAutoFit/>
          </a:bodyPr>
          <a:lstStyle/>
          <a:p>
            <a:r>
              <a:rPr lang="en-US" sz="1600" dirty="0" smtClean="0"/>
              <a:t>10%</a:t>
            </a:r>
            <a:endParaRPr lang="en-US" sz="1600" dirty="0"/>
          </a:p>
        </p:txBody>
      </p:sp>
      <p:sp>
        <p:nvSpPr>
          <p:cNvPr id="62" name="TextBox 61"/>
          <p:cNvSpPr txBox="1"/>
          <p:nvPr/>
        </p:nvSpPr>
        <p:spPr>
          <a:xfrm>
            <a:off x="2280994" y="4427559"/>
            <a:ext cx="730344" cy="338554"/>
          </a:xfrm>
          <a:prstGeom prst="rect">
            <a:avLst/>
          </a:prstGeom>
          <a:noFill/>
        </p:spPr>
        <p:txBody>
          <a:bodyPr wrap="square" rtlCol="0">
            <a:spAutoFit/>
          </a:bodyPr>
          <a:lstStyle/>
          <a:p>
            <a:r>
              <a:rPr lang="en-US" sz="1600" dirty="0" smtClean="0"/>
              <a:t>30%</a:t>
            </a:r>
            <a:endParaRPr lang="en-US" sz="1600" dirty="0"/>
          </a:p>
        </p:txBody>
      </p:sp>
      <p:sp>
        <p:nvSpPr>
          <p:cNvPr id="63" name="TextBox 62"/>
          <p:cNvSpPr txBox="1"/>
          <p:nvPr/>
        </p:nvSpPr>
        <p:spPr>
          <a:xfrm>
            <a:off x="2279019" y="3226209"/>
            <a:ext cx="730344" cy="338554"/>
          </a:xfrm>
          <a:prstGeom prst="rect">
            <a:avLst/>
          </a:prstGeom>
          <a:noFill/>
        </p:spPr>
        <p:txBody>
          <a:bodyPr wrap="square" rtlCol="0">
            <a:spAutoFit/>
          </a:bodyPr>
          <a:lstStyle/>
          <a:p>
            <a:r>
              <a:rPr lang="en-US" sz="1600" dirty="0"/>
              <a:t>6</a:t>
            </a:r>
            <a:r>
              <a:rPr lang="en-US" sz="1600" dirty="0" smtClean="0"/>
              <a:t>0%</a:t>
            </a:r>
            <a:endParaRPr lang="en-US" sz="1600" dirty="0"/>
          </a:p>
        </p:txBody>
      </p:sp>
    </p:spTree>
    <p:extLst>
      <p:ext uri="{BB962C8B-B14F-4D97-AF65-F5344CB8AC3E}">
        <p14:creationId xmlns:p14="http://schemas.microsoft.com/office/powerpoint/2010/main" val="154574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Defining the Price Band</a:t>
            </a:r>
          </a:p>
        </p:txBody>
      </p:sp>
      <p:sp>
        <p:nvSpPr>
          <p:cNvPr id="14" name="Rectangle 13"/>
          <p:cNvSpPr/>
          <p:nvPr/>
        </p:nvSpPr>
        <p:spPr>
          <a:xfrm>
            <a:off x="3212267" y="5415158"/>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Low</a:t>
            </a:r>
            <a:endParaRPr lang="en-US" dirty="0"/>
          </a:p>
        </p:txBody>
      </p:sp>
      <p:sp>
        <p:nvSpPr>
          <p:cNvPr id="34" name="Rectangle 33"/>
          <p:cNvSpPr/>
          <p:nvPr/>
        </p:nvSpPr>
        <p:spPr>
          <a:xfrm>
            <a:off x="3212267" y="5011410"/>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Med</a:t>
            </a:r>
            <a:endParaRPr lang="en-US" dirty="0"/>
          </a:p>
        </p:txBody>
      </p:sp>
      <p:sp>
        <p:nvSpPr>
          <p:cNvPr id="35" name="Rectangle 34"/>
          <p:cNvSpPr/>
          <p:nvPr/>
        </p:nvSpPr>
        <p:spPr>
          <a:xfrm>
            <a:off x="3212267" y="4607662"/>
            <a:ext cx="1894114" cy="8074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Med</a:t>
            </a:r>
            <a:endParaRPr lang="en-US" dirty="0"/>
          </a:p>
        </p:txBody>
      </p:sp>
      <p:sp>
        <p:nvSpPr>
          <p:cNvPr id="36" name="Rectangle 35"/>
          <p:cNvSpPr/>
          <p:nvPr/>
        </p:nvSpPr>
        <p:spPr>
          <a:xfrm>
            <a:off x="3212267" y="4203914"/>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High</a:t>
            </a:r>
            <a:endParaRPr lang="en-US" dirty="0"/>
          </a:p>
        </p:txBody>
      </p:sp>
      <p:cxnSp>
        <p:nvCxnSpPr>
          <p:cNvPr id="55" name="Straight Connector 54"/>
          <p:cNvCxnSpPr/>
          <p:nvPr/>
        </p:nvCxnSpPr>
        <p:spPr>
          <a:xfrm flipH="1">
            <a:off x="2782752" y="3396418"/>
            <a:ext cx="2311756" cy="0"/>
          </a:xfrm>
          <a:prstGeom prst="line">
            <a:avLst/>
          </a:prstGeom>
        </p:spPr>
        <p:style>
          <a:lnRef idx="1">
            <a:schemeClr val="dk1"/>
          </a:lnRef>
          <a:fillRef idx="0">
            <a:schemeClr val="dk1"/>
          </a:fillRef>
          <a:effectRef idx="0">
            <a:schemeClr val="dk1"/>
          </a:effectRef>
          <a:fontRef idx="minor">
            <a:schemeClr val="tx1"/>
          </a:fontRef>
        </p:style>
      </p:cxnSp>
      <p:sp>
        <p:nvSpPr>
          <p:cNvPr id="37" name="Rectangle 36"/>
          <p:cNvSpPr/>
          <p:nvPr/>
        </p:nvSpPr>
        <p:spPr>
          <a:xfrm>
            <a:off x="3212267" y="3800166"/>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High</a:t>
            </a:r>
          </a:p>
        </p:txBody>
      </p:sp>
      <p:sp>
        <p:nvSpPr>
          <p:cNvPr id="38" name="Rectangle 37"/>
          <p:cNvSpPr/>
          <p:nvPr/>
        </p:nvSpPr>
        <p:spPr>
          <a:xfrm>
            <a:off x="3212267" y="3396418"/>
            <a:ext cx="1894114" cy="12112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High</a:t>
            </a:r>
          </a:p>
        </p:txBody>
      </p:sp>
      <p:sp>
        <p:nvSpPr>
          <p:cNvPr id="40" name="Rectangle 39"/>
          <p:cNvSpPr/>
          <p:nvPr/>
        </p:nvSpPr>
        <p:spPr>
          <a:xfrm>
            <a:off x="3212267" y="2588922"/>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Premium</a:t>
            </a:r>
          </a:p>
        </p:txBody>
      </p:sp>
      <p:sp>
        <p:nvSpPr>
          <p:cNvPr id="41" name="Rectangle 40"/>
          <p:cNvSpPr/>
          <p:nvPr/>
        </p:nvSpPr>
        <p:spPr>
          <a:xfrm>
            <a:off x="3212267" y="2185174"/>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Premium</a:t>
            </a:r>
          </a:p>
        </p:txBody>
      </p:sp>
      <p:sp>
        <p:nvSpPr>
          <p:cNvPr id="42" name="Rectangle 41"/>
          <p:cNvSpPr/>
          <p:nvPr/>
        </p:nvSpPr>
        <p:spPr>
          <a:xfrm>
            <a:off x="3212267" y="1781426"/>
            <a:ext cx="1894114"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Premium</a:t>
            </a:r>
          </a:p>
        </p:txBody>
      </p:sp>
      <p:sp>
        <p:nvSpPr>
          <p:cNvPr id="39" name="Rectangle 38"/>
          <p:cNvSpPr/>
          <p:nvPr/>
        </p:nvSpPr>
        <p:spPr>
          <a:xfrm>
            <a:off x="3212267" y="1781426"/>
            <a:ext cx="1894114" cy="1614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Premium</a:t>
            </a:r>
            <a:endParaRPr lang="en-US" dirty="0"/>
          </a:p>
        </p:txBody>
      </p:sp>
      <p:cxnSp>
        <p:nvCxnSpPr>
          <p:cNvPr id="56" name="Straight Connector 55"/>
          <p:cNvCxnSpPr/>
          <p:nvPr/>
        </p:nvCxnSpPr>
        <p:spPr>
          <a:xfrm flipH="1">
            <a:off x="2782752" y="4607662"/>
            <a:ext cx="2311756"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a:off x="2782752" y="5415156"/>
            <a:ext cx="2311756"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282969" y="5225159"/>
            <a:ext cx="730344" cy="338554"/>
          </a:xfrm>
          <a:prstGeom prst="rect">
            <a:avLst/>
          </a:prstGeom>
          <a:noFill/>
        </p:spPr>
        <p:txBody>
          <a:bodyPr wrap="square" rtlCol="0">
            <a:spAutoFit/>
          </a:bodyPr>
          <a:lstStyle/>
          <a:p>
            <a:r>
              <a:rPr lang="en-US" sz="1600" dirty="0" smtClean="0"/>
              <a:t>10%</a:t>
            </a:r>
            <a:endParaRPr lang="en-US" sz="1600" dirty="0"/>
          </a:p>
        </p:txBody>
      </p:sp>
      <p:sp>
        <p:nvSpPr>
          <p:cNvPr id="62" name="TextBox 61"/>
          <p:cNvSpPr txBox="1"/>
          <p:nvPr/>
        </p:nvSpPr>
        <p:spPr>
          <a:xfrm>
            <a:off x="2280994" y="4427559"/>
            <a:ext cx="730344" cy="338554"/>
          </a:xfrm>
          <a:prstGeom prst="rect">
            <a:avLst/>
          </a:prstGeom>
          <a:noFill/>
        </p:spPr>
        <p:txBody>
          <a:bodyPr wrap="square" rtlCol="0">
            <a:spAutoFit/>
          </a:bodyPr>
          <a:lstStyle/>
          <a:p>
            <a:r>
              <a:rPr lang="en-US" sz="1600" dirty="0" smtClean="0"/>
              <a:t>30%</a:t>
            </a:r>
            <a:endParaRPr lang="en-US" sz="1600" dirty="0"/>
          </a:p>
        </p:txBody>
      </p:sp>
      <p:sp>
        <p:nvSpPr>
          <p:cNvPr id="63" name="TextBox 62"/>
          <p:cNvSpPr txBox="1"/>
          <p:nvPr/>
        </p:nvSpPr>
        <p:spPr>
          <a:xfrm>
            <a:off x="2279019" y="3226209"/>
            <a:ext cx="730344" cy="338554"/>
          </a:xfrm>
          <a:prstGeom prst="rect">
            <a:avLst/>
          </a:prstGeom>
          <a:noFill/>
        </p:spPr>
        <p:txBody>
          <a:bodyPr wrap="square" rtlCol="0">
            <a:spAutoFit/>
          </a:bodyPr>
          <a:lstStyle/>
          <a:p>
            <a:r>
              <a:rPr lang="en-US" sz="1600" dirty="0"/>
              <a:t>6</a:t>
            </a:r>
            <a:r>
              <a:rPr lang="en-US" sz="1600" dirty="0" smtClean="0"/>
              <a:t>0%</a:t>
            </a:r>
            <a:endParaRPr lang="en-US" sz="1600" dirty="0"/>
          </a:p>
        </p:txBody>
      </p:sp>
      <p:sp>
        <p:nvSpPr>
          <p:cNvPr id="64" name="TextBox 63"/>
          <p:cNvSpPr txBox="1"/>
          <p:nvPr/>
        </p:nvSpPr>
        <p:spPr>
          <a:xfrm>
            <a:off x="6359223" y="1114137"/>
            <a:ext cx="2891647" cy="1846659"/>
          </a:xfrm>
          <a:prstGeom prst="rect">
            <a:avLst/>
          </a:prstGeom>
          <a:noFill/>
        </p:spPr>
        <p:txBody>
          <a:bodyPr wrap="square" rtlCol="0">
            <a:spAutoFit/>
          </a:bodyPr>
          <a:lstStyle/>
          <a:p>
            <a:r>
              <a:rPr lang="en-US" sz="1600" dirty="0" smtClean="0"/>
              <a:t>Example:</a:t>
            </a:r>
          </a:p>
          <a:p>
            <a:endParaRPr lang="en-US" sz="1600" dirty="0"/>
          </a:p>
          <a:p>
            <a:r>
              <a:rPr lang="en-US" sz="1600" dirty="0" smtClean="0"/>
              <a:t>Category: Mobile Computing</a:t>
            </a:r>
          </a:p>
          <a:p>
            <a:endParaRPr lang="en-US" sz="1600" dirty="0"/>
          </a:p>
          <a:p>
            <a:r>
              <a:rPr lang="en-US" sz="1600" dirty="0" smtClean="0"/>
              <a:t>Class: Notebooks</a:t>
            </a:r>
          </a:p>
          <a:p>
            <a:endParaRPr lang="en-US" sz="1600" dirty="0"/>
          </a:p>
          <a:p>
            <a:endParaRPr lang="en-US" sz="1600" dirty="0"/>
          </a:p>
        </p:txBody>
      </p:sp>
      <p:sp>
        <p:nvSpPr>
          <p:cNvPr id="3" name="TextBox 2"/>
          <p:cNvSpPr txBox="1"/>
          <p:nvPr/>
        </p:nvSpPr>
        <p:spPr>
          <a:xfrm>
            <a:off x="5106381" y="1638883"/>
            <a:ext cx="1140032" cy="338554"/>
          </a:xfrm>
          <a:prstGeom prst="rect">
            <a:avLst/>
          </a:prstGeom>
          <a:noFill/>
        </p:spPr>
        <p:txBody>
          <a:bodyPr wrap="square" rtlCol="0">
            <a:spAutoFit/>
          </a:bodyPr>
          <a:lstStyle/>
          <a:p>
            <a:r>
              <a:rPr lang="en-US" sz="1600" dirty="0" smtClean="0"/>
              <a:t>136,095</a:t>
            </a:r>
            <a:endParaRPr lang="en-US" sz="1600" dirty="0"/>
          </a:p>
        </p:txBody>
      </p:sp>
      <p:sp>
        <p:nvSpPr>
          <p:cNvPr id="4" name="TextBox 3"/>
          <p:cNvSpPr txBox="1"/>
          <p:nvPr/>
        </p:nvSpPr>
        <p:spPr>
          <a:xfrm>
            <a:off x="5159817" y="5656141"/>
            <a:ext cx="1074721" cy="338554"/>
          </a:xfrm>
          <a:prstGeom prst="rect">
            <a:avLst/>
          </a:prstGeom>
          <a:noFill/>
        </p:spPr>
        <p:txBody>
          <a:bodyPr wrap="square" rtlCol="0">
            <a:spAutoFit/>
          </a:bodyPr>
          <a:lstStyle/>
          <a:p>
            <a:r>
              <a:rPr lang="en-US" sz="1600" dirty="0" smtClean="0"/>
              <a:t>17,955</a:t>
            </a:r>
            <a:endParaRPr lang="en-US" sz="1600" dirty="0"/>
          </a:p>
        </p:txBody>
      </p:sp>
      <p:sp>
        <p:nvSpPr>
          <p:cNvPr id="5" name="TextBox 4"/>
          <p:cNvSpPr txBox="1"/>
          <p:nvPr/>
        </p:nvSpPr>
        <p:spPr>
          <a:xfrm>
            <a:off x="5112317" y="5230492"/>
            <a:ext cx="1056908" cy="338554"/>
          </a:xfrm>
          <a:prstGeom prst="rect">
            <a:avLst/>
          </a:prstGeom>
          <a:noFill/>
        </p:spPr>
        <p:txBody>
          <a:bodyPr wrap="square" rtlCol="0">
            <a:spAutoFit/>
          </a:bodyPr>
          <a:lstStyle/>
          <a:p>
            <a:r>
              <a:rPr lang="en-US" sz="1600" dirty="0"/>
              <a:t> </a:t>
            </a:r>
            <a:r>
              <a:rPr lang="en-US" sz="1600" dirty="0" smtClean="0"/>
              <a:t>47,490</a:t>
            </a:r>
            <a:endParaRPr lang="en-US" sz="1600" dirty="0"/>
          </a:p>
        </p:txBody>
      </p:sp>
      <p:sp>
        <p:nvSpPr>
          <p:cNvPr id="27" name="TextBox 26"/>
          <p:cNvSpPr txBox="1"/>
          <p:nvPr/>
        </p:nvSpPr>
        <p:spPr>
          <a:xfrm>
            <a:off x="5088568" y="4420702"/>
            <a:ext cx="1056908" cy="338554"/>
          </a:xfrm>
          <a:prstGeom prst="rect">
            <a:avLst/>
          </a:prstGeom>
          <a:noFill/>
        </p:spPr>
        <p:txBody>
          <a:bodyPr wrap="square" rtlCol="0">
            <a:spAutoFit/>
          </a:bodyPr>
          <a:lstStyle/>
          <a:p>
            <a:r>
              <a:rPr lang="en-US" sz="1600" dirty="0"/>
              <a:t> </a:t>
            </a:r>
            <a:r>
              <a:rPr lang="en-US" sz="1600" dirty="0" smtClean="0"/>
              <a:t>77,025</a:t>
            </a:r>
            <a:endParaRPr lang="en-US" sz="1600" dirty="0"/>
          </a:p>
        </p:txBody>
      </p:sp>
      <p:sp>
        <p:nvSpPr>
          <p:cNvPr id="28" name="TextBox 27"/>
          <p:cNvSpPr txBox="1"/>
          <p:nvPr/>
        </p:nvSpPr>
        <p:spPr>
          <a:xfrm>
            <a:off x="5064819" y="3207162"/>
            <a:ext cx="1181594" cy="338554"/>
          </a:xfrm>
          <a:prstGeom prst="rect">
            <a:avLst/>
          </a:prstGeom>
          <a:noFill/>
        </p:spPr>
        <p:txBody>
          <a:bodyPr wrap="square" rtlCol="0">
            <a:spAutoFit/>
          </a:bodyPr>
          <a:lstStyle/>
          <a:p>
            <a:r>
              <a:rPr lang="en-US" sz="1600" dirty="0"/>
              <a:t> </a:t>
            </a:r>
            <a:r>
              <a:rPr lang="en-US" sz="1600" dirty="0" smtClean="0"/>
              <a:t>106,560</a:t>
            </a:r>
            <a:endParaRPr lang="en-US" sz="1600" dirty="0"/>
          </a:p>
        </p:txBody>
      </p:sp>
      <p:cxnSp>
        <p:nvCxnSpPr>
          <p:cNvPr id="29" name="Straight Arrow Connector 28"/>
          <p:cNvCxnSpPr/>
          <p:nvPr/>
        </p:nvCxnSpPr>
        <p:spPr>
          <a:xfrm>
            <a:off x="2129619" y="1811983"/>
            <a:ext cx="7718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205828" y="1660134"/>
            <a:ext cx="2309728" cy="738664"/>
          </a:xfrm>
          <a:prstGeom prst="rect">
            <a:avLst/>
          </a:prstGeom>
          <a:noFill/>
        </p:spPr>
        <p:txBody>
          <a:bodyPr wrap="square" rtlCol="0">
            <a:spAutoFit/>
          </a:bodyPr>
          <a:lstStyle/>
          <a:p>
            <a:r>
              <a:rPr lang="en-US" sz="1400" dirty="0" smtClean="0"/>
              <a:t>The price of the most expensive product in the C/PB</a:t>
            </a:r>
            <a:endParaRPr lang="en-US" sz="1400" dirty="0"/>
          </a:p>
        </p:txBody>
      </p:sp>
      <p:cxnSp>
        <p:nvCxnSpPr>
          <p:cNvPr id="31" name="Straight Arrow Connector 30"/>
          <p:cNvCxnSpPr/>
          <p:nvPr/>
        </p:nvCxnSpPr>
        <p:spPr>
          <a:xfrm>
            <a:off x="2010877" y="5840807"/>
            <a:ext cx="7718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05829" y="5484427"/>
            <a:ext cx="2309728" cy="523220"/>
          </a:xfrm>
          <a:prstGeom prst="rect">
            <a:avLst/>
          </a:prstGeom>
          <a:noFill/>
        </p:spPr>
        <p:txBody>
          <a:bodyPr wrap="square" rtlCol="0">
            <a:spAutoFit/>
          </a:bodyPr>
          <a:lstStyle/>
          <a:p>
            <a:r>
              <a:rPr lang="en-US" sz="1400" dirty="0" smtClean="0"/>
              <a:t>The price of the cheapest product in the C/PB</a:t>
            </a:r>
            <a:endParaRPr lang="en-US" sz="1400" dirty="0"/>
          </a:p>
        </p:txBody>
      </p:sp>
    </p:spTree>
    <p:extLst>
      <p:ext uri="{BB962C8B-B14F-4D97-AF65-F5344CB8AC3E}">
        <p14:creationId xmlns:p14="http://schemas.microsoft.com/office/powerpoint/2010/main" val="2766493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128" y="5352676"/>
            <a:ext cx="1347843"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Low</a:t>
            </a:r>
            <a:endParaRPr lang="en-US" sz="1600" dirty="0"/>
          </a:p>
        </p:txBody>
      </p:sp>
      <p:sp>
        <p:nvSpPr>
          <p:cNvPr id="7" name="Rectangle 6"/>
          <p:cNvSpPr/>
          <p:nvPr/>
        </p:nvSpPr>
        <p:spPr>
          <a:xfrm>
            <a:off x="83128" y="4948928"/>
            <a:ext cx="1347843"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Med</a:t>
            </a:r>
            <a:endParaRPr lang="en-US" sz="1600" dirty="0"/>
          </a:p>
        </p:txBody>
      </p:sp>
      <p:sp>
        <p:nvSpPr>
          <p:cNvPr id="8" name="Rectangle 7"/>
          <p:cNvSpPr/>
          <p:nvPr/>
        </p:nvSpPr>
        <p:spPr>
          <a:xfrm>
            <a:off x="83128" y="4545180"/>
            <a:ext cx="1347843" cy="8074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Med</a:t>
            </a:r>
            <a:endParaRPr lang="en-US" sz="1600" dirty="0"/>
          </a:p>
        </p:txBody>
      </p:sp>
      <p:sp>
        <p:nvSpPr>
          <p:cNvPr id="9" name="Rectangle 8"/>
          <p:cNvSpPr/>
          <p:nvPr/>
        </p:nvSpPr>
        <p:spPr>
          <a:xfrm>
            <a:off x="83128" y="4141432"/>
            <a:ext cx="1347843"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High</a:t>
            </a:r>
            <a:endParaRPr lang="en-US" sz="1600" dirty="0"/>
          </a:p>
        </p:txBody>
      </p:sp>
      <p:sp>
        <p:nvSpPr>
          <p:cNvPr id="10" name="Rectangle 9"/>
          <p:cNvSpPr/>
          <p:nvPr/>
        </p:nvSpPr>
        <p:spPr>
          <a:xfrm>
            <a:off x="83128" y="3737684"/>
            <a:ext cx="1347843"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High</a:t>
            </a:r>
          </a:p>
        </p:txBody>
      </p:sp>
      <p:sp>
        <p:nvSpPr>
          <p:cNvPr id="11" name="Rectangle 10"/>
          <p:cNvSpPr/>
          <p:nvPr/>
        </p:nvSpPr>
        <p:spPr>
          <a:xfrm>
            <a:off x="83128" y="3333936"/>
            <a:ext cx="1347843" cy="12112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High</a:t>
            </a:r>
          </a:p>
        </p:txBody>
      </p:sp>
      <p:sp>
        <p:nvSpPr>
          <p:cNvPr id="12" name="Rectangle 11"/>
          <p:cNvSpPr/>
          <p:nvPr/>
        </p:nvSpPr>
        <p:spPr>
          <a:xfrm>
            <a:off x="83128" y="2526440"/>
            <a:ext cx="1347843"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Premium</a:t>
            </a:r>
          </a:p>
        </p:txBody>
      </p:sp>
      <p:sp>
        <p:nvSpPr>
          <p:cNvPr id="13" name="Rectangle 12"/>
          <p:cNvSpPr/>
          <p:nvPr/>
        </p:nvSpPr>
        <p:spPr>
          <a:xfrm>
            <a:off x="83128" y="2122692"/>
            <a:ext cx="1347843"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Premium</a:t>
            </a:r>
          </a:p>
        </p:txBody>
      </p:sp>
      <p:sp>
        <p:nvSpPr>
          <p:cNvPr id="14" name="Rectangle 13"/>
          <p:cNvSpPr/>
          <p:nvPr/>
        </p:nvSpPr>
        <p:spPr>
          <a:xfrm>
            <a:off x="83128" y="1718944"/>
            <a:ext cx="1347843" cy="403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Premium</a:t>
            </a:r>
          </a:p>
        </p:txBody>
      </p:sp>
      <p:sp>
        <p:nvSpPr>
          <p:cNvPr id="15" name="Rectangle 14"/>
          <p:cNvSpPr/>
          <p:nvPr/>
        </p:nvSpPr>
        <p:spPr>
          <a:xfrm>
            <a:off x="83128" y="1718944"/>
            <a:ext cx="1347843" cy="1614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Premium</a:t>
            </a:r>
            <a:endParaRPr lang="en-US" sz="1600" dirty="0"/>
          </a:p>
        </p:txBody>
      </p:sp>
      <p:sp>
        <p:nvSpPr>
          <p:cNvPr id="16" name="TextBox 15"/>
          <p:cNvSpPr txBox="1"/>
          <p:nvPr/>
        </p:nvSpPr>
        <p:spPr>
          <a:xfrm>
            <a:off x="1430972" y="1576401"/>
            <a:ext cx="1140032" cy="307777"/>
          </a:xfrm>
          <a:prstGeom prst="rect">
            <a:avLst/>
          </a:prstGeom>
          <a:noFill/>
        </p:spPr>
        <p:txBody>
          <a:bodyPr wrap="square" rtlCol="0">
            <a:spAutoFit/>
          </a:bodyPr>
          <a:lstStyle/>
          <a:p>
            <a:r>
              <a:rPr lang="en-US" sz="1400" dirty="0" smtClean="0"/>
              <a:t>136,095</a:t>
            </a:r>
            <a:endParaRPr lang="en-US" sz="1400" dirty="0"/>
          </a:p>
        </p:txBody>
      </p:sp>
      <p:sp>
        <p:nvSpPr>
          <p:cNvPr id="17" name="TextBox 16"/>
          <p:cNvSpPr txBox="1"/>
          <p:nvPr/>
        </p:nvSpPr>
        <p:spPr>
          <a:xfrm>
            <a:off x="1484408" y="5593659"/>
            <a:ext cx="1074721" cy="307777"/>
          </a:xfrm>
          <a:prstGeom prst="rect">
            <a:avLst/>
          </a:prstGeom>
          <a:noFill/>
        </p:spPr>
        <p:txBody>
          <a:bodyPr wrap="square" rtlCol="0">
            <a:spAutoFit/>
          </a:bodyPr>
          <a:lstStyle/>
          <a:p>
            <a:r>
              <a:rPr lang="en-US" sz="1400" dirty="0" smtClean="0"/>
              <a:t>17,955</a:t>
            </a:r>
            <a:endParaRPr lang="en-US" sz="1400" dirty="0"/>
          </a:p>
        </p:txBody>
      </p:sp>
      <p:sp>
        <p:nvSpPr>
          <p:cNvPr id="18" name="TextBox 17"/>
          <p:cNvSpPr txBox="1"/>
          <p:nvPr/>
        </p:nvSpPr>
        <p:spPr>
          <a:xfrm>
            <a:off x="1436908" y="5168010"/>
            <a:ext cx="1056908" cy="307777"/>
          </a:xfrm>
          <a:prstGeom prst="rect">
            <a:avLst/>
          </a:prstGeom>
          <a:noFill/>
        </p:spPr>
        <p:txBody>
          <a:bodyPr wrap="square" rtlCol="0">
            <a:spAutoFit/>
          </a:bodyPr>
          <a:lstStyle/>
          <a:p>
            <a:r>
              <a:rPr lang="en-US" sz="1400" dirty="0"/>
              <a:t> </a:t>
            </a:r>
            <a:r>
              <a:rPr lang="en-US" sz="1400" dirty="0" smtClean="0"/>
              <a:t>47,490</a:t>
            </a:r>
            <a:endParaRPr lang="en-US" sz="1400" dirty="0"/>
          </a:p>
        </p:txBody>
      </p:sp>
      <p:sp>
        <p:nvSpPr>
          <p:cNvPr id="19" name="TextBox 18"/>
          <p:cNvSpPr txBox="1"/>
          <p:nvPr/>
        </p:nvSpPr>
        <p:spPr>
          <a:xfrm>
            <a:off x="1413159" y="4358220"/>
            <a:ext cx="1056908" cy="307777"/>
          </a:xfrm>
          <a:prstGeom prst="rect">
            <a:avLst/>
          </a:prstGeom>
          <a:noFill/>
        </p:spPr>
        <p:txBody>
          <a:bodyPr wrap="square" rtlCol="0">
            <a:spAutoFit/>
          </a:bodyPr>
          <a:lstStyle/>
          <a:p>
            <a:r>
              <a:rPr lang="en-US" sz="1400" dirty="0"/>
              <a:t> 77,025</a:t>
            </a:r>
          </a:p>
        </p:txBody>
      </p:sp>
      <p:sp>
        <p:nvSpPr>
          <p:cNvPr id="20" name="TextBox 19"/>
          <p:cNvSpPr txBox="1"/>
          <p:nvPr/>
        </p:nvSpPr>
        <p:spPr>
          <a:xfrm>
            <a:off x="1389410" y="3144680"/>
            <a:ext cx="1181594" cy="307777"/>
          </a:xfrm>
          <a:prstGeom prst="rect">
            <a:avLst/>
          </a:prstGeom>
          <a:noFill/>
        </p:spPr>
        <p:txBody>
          <a:bodyPr wrap="square" rtlCol="0">
            <a:spAutoFit/>
          </a:bodyPr>
          <a:lstStyle/>
          <a:p>
            <a:r>
              <a:rPr lang="en-US" sz="1400" dirty="0"/>
              <a:t> </a:t>
            </a:r>
            <a:r>
              <a:rPr lang="en-US" sz="1400" dirty="0" smtClean="0"/>
              <a:t>106,560</a:t>
            </a:r>
            <a:endParaRPr lang="en-US" sz="1400" dirty="0"/>
          </a:p>
        </p:txBody>
      </p:sp>
      <p:grpSp>
        <p:nvGrpSpPr>
          <p:cNvPr id="4" name="Group 3"/>
          <p:cNvGrpSpPr/>
          <p:nvPr/>
        </p:nvGrpSpPr>
        <p:grpSpPr>
          <a:xfrm>
            <a:off x="2315689" y="1487750"/>
            <a:ext cx="6638306" cy="4646350"/>
            <a:chOff x="2315689" y="1487750"/>
            <a:chExt cx="6638306" cy="4646350"/>
          </a:xfrm>
        </p:grpSpPr>
        <p:graphicFrame>
          <p:nvGraphicFramePr>
            <p:cNvPr id="5" name="Chart 4"/>
            <p:cNvGraphicFramePr>
              <a:graphicFrameLocks/>
            </p:cNvGraphicFramePr>
            <p:nvPr>
              <p:extLst>
                <p:ext uri="{D42A27DB-BD31-4B8C-83A1-F6EECF244321}">
                  <p14:modId xmlns:p14="http://schemas.microsoft.com/office/powerpoint/2010/main" val="668465540"/>
                </p:ext>
              </p:extLst>
            </p:nvPr>
          </p:nvGraphicFramePr>
          <p:xfrm>
            <a:off x="2315689" y="1487750"/>
            <a:ext cx="6638306" cy="4646350"/>
          </p:xfrm>
          <a:graphic>
            <a:graphicData uri="http://schemas.openxmlformats.org/drawingml/2006/chart">
              <c:chart xmlns:c="http://schemas.openxmlformats.org/drawingml/2006/chart" xmlns:r="http://schemas.openxmlformats.org/officeDocument/2006/relationships" r:id="rId2"/>
            </a:graphicData>
          </a:graphic>
        </p:graphicFrame>
        <p:cxnSp>
          <p:nvCxnSpPr>
            <p:cNvPr id="24" name="Straight Connector 23"/>
            <p:cNvCxnSpPr/>
            <p:nvPr/>
          </p:nvCxnSpPr>
          <p:spPr>
            <a:xfrm>
              <a:off x="3284269" y="2526440"/>
              <a:ext cx="23751" cy="2624362"/>
            </a:xfrm>
            <a:prstGeom prst="line">
              <a:avLst/>
            </a:prstGeom>
          </p:spPr>
          <p:style>
            <a:lnRef idx="1">
              <a:schemeClr val="accent5"/>
            </a:lnRef>
            <a:fillRef idx="0">
              <a:schemeClr val="accent5"/>
            </a:fillRef>
            <a:effectRef idx="0">
              <a:schemeClr val="accent5"/>
            </a:effectRef>
            <a:fontRef idx="minor">
              <a:schemeClr val="tx1"/>
            </a:fontRef>
          </p:style>
        </p:cxnSp>
        <p:cxnSp>
          <p:nvCxnSpPr>
            <p:cNvPr id="26" name="Straight Connector 25"/>
            <p:cNvCxnSpPr/>
            <p:nvPr/>
          </p:nvCxnSpPr>
          <p:spPr>
            <a:xfrm>
              <a:off x="4411064" y="2543648"/>
              <a:ext cx="23751" cy="2624362"/>
            </a:xfrm>
            <a:prstGeom prst="line">
              <a:avLst/>
            </a:prstGeom>
          </p:spPr>
          <p:style>
            <a:lnRef idx="1">
              <a:schemeClr val="accent5"/>
            </a:lnRef>
            <a:fillRef idx="0">
              <a:schemeClr val="accent5"/>
            </a:fillRef>
            <a:effectRef idx="0">
              <a:schemeClr val="accent5"/>
            </a:effectRef>
            <a:fontRef idx="minor">
              <a:schemeClr val="tx1"/>
            </a:fontRef>
          </p:style>
        </p:cxnSp>
        <p:cxnSp>
          <p:nvCxnSpPr>
            <p:cNvPr id="28" name="Straight Connector 27"/>
            <p:cNvCxnSpPr/>
            <p:nvPr/>
          </p:nvCxnSpPr>
          <p:spPr>
            <a:xfrm>
              <a:off x="3566184" y="2541806"/>
              <a:ext cx="23751" cy="2624362"/>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p:cNvSpPr txBox="1"/>
            <p:nvPr/>
          </p:nvSpPr>
          <p:spPr>
            <a:xfrm rot="5400000">
              <a:off x="6543304" y="2227052"/>
              <a:ext cx="760021" cy="307777"/>
            </a:xfrm>
            <a:prstGeom prst="rect">
              <a:avLst/>
            </a:prstGeom>
            <a:noFill/>
          </p:spPr>
          <p:txBody>
            <a:bodyPr wrap="square" rtlCol="0">
              <a:spAutoFit/>
            </a:bodyPr>
            <a:lstStyle/>
            <a:p>
              <a:r>
                <a:rPr lang="en-US" sz="1400" dirty="0" smtClean="0"/>
                <a:t>Low</a:t>
              </a:r>
              <a:endParaRPr lang="en-US" sz="1400" dirty="0"/>
            </a:p>
          </p:txBody>
        </p:sp>
        <p:sp>
          <p:nvSpPr>
            <p:cNvPr id="23" name="TextBox 22"/>
            <p:cNvSpPr txBox="1"/>
            <p:nvPr/>
          </p:nvSpPr>
          <p:spPr>
            <a:xfrm rot="5400000">
              <a:off x="3674794" y="2250560"/>
              <a:ext cx="760021" cy="307777"/>
            </a:xfrm>
            <a:prstGeom prst="rect">
              <a:avLst/>
            </a:prstGeom>
            <a:noFill/>
          </p:spPr>
          <p:txBody>
            <a:bodyPr wrap="square" rtlCol="0">
              <a:spAutoFit/>
            </a:bodyPr>
            <a:lstStyle/>
            <a:p>
              <a:r>
                <a:rPr lang="en-US" sz="1400" dirty="0" smtClean="0"/>
                <a:t>Med</a:t>
              </a:r>
              <a:endParaRPr lang="en-US" sz="1400" dirty="0"/>
            </a:p>
          </p:txBody>
        </p:sp>
        <p:sp>
          <p:nvSpPr>
            <p:cNvPr id="25" name="TextBox 24"/>
            <p:cNvSpPr txBox="1"/>
            <p:nvPr/>
          </p:nvSpPr>
          <p:spPr>
            <a:xfrm rot="5400000">
              <a:off x="3146583" y="2115614"/>
              <a:ext cx="608870" cy="307777"/>
            </a:xfrm>
            <a:prstGeom prst="rect">
              <a:avLst/>
            </a:prstGeom>
            <a:noFill/>
          </p:spPr>
          <p:txBody>
            <a:bodyPr wrap="square" rtlCol="0">
              <a:spAutoFit/>
            </a:bodyPr>
            <a:lstStyle/>
            <a:p>
              <a:r>
                <a:rPr lang="en-US" sz="1400" dirty="0" smtClean="0"/>
                <a:t>High</a:t>
              </a:r>
              <a:endParaRPr lang="en-US" sz="1400" dirty="0"/>
            </a:p>
          </p:txBody>
        </p:sp>
        <p:sp>
          <p:nvSpPr>
            <p:cNvPr id="27" name="TextBox 26"/>
            <p:cNvSpPr txBox="1"/>
            <p:nvPr/>
          </p:nvSpPr>
          <p:spPr>
            <a:xfrm rot="5400000">
              <a:off x="2760511" y="2216679"/>
              <a:ext cx="977253" cy="307777"/>
            </a:xfrm>
            <a:prstGeom prst="rect">
              <a:avLst/>
            </a:prstGeom>
            <a:noFill/>
          </p:spPr>
          <p:txBody>
            <a:bodyPr wrap="square" rtlCol="0">
              <a:spAutoFit/>
            </a:bodyPr>
            <a:lstStyle/>
            <a:p>
              <a:r>
                <a:rPr lang="en-US" sz="1400" dirty="0" smtClean="0"/>
                <a:t>Premium</a:t>
              </a:r>
              <a:endParaRPr lang="en-US" sz="1400" dirty="0"/>
            </a:p>
          </p:txBody>
        </p:sp>
      </p:grpSp>
      <p:sp>
        <p:nvSpPr>
          <p:cNvPr id="21" name="Title 20"/>
          <p:cNvSpPr>
            <a:spLocks noGrp="1"/>
          </p:cNvSpPr>
          <p:nvPr>
            <p:ph type="title"/>
          </p:nvPr>
        </p:nvSpPr>
        <p:spPr/>
        <p:txBody>
          <a:bodyPr/>
          <a:lstStyle/>
          <a:p>
            <a:r>
              <a:rPr lang="en-US" sz="2800" dirty="0"/>
              <a:t>Defining the Price </a:t>
            </a:r>
            <a:r>
              <a:rPr lang="en-US" sz="2800" dirty="0" smtClean="0"/>
              <a:t>Band</a:t>
            </a:r>
            <a:endParaRPr lang="en-US" sz="2800" dirty="0"/>
          </a:p>
        </p:txBody>
      </p:sp>
    </p:spTree>
    <p:extLst>
      <p:ext uri="{BB962C8B-B14F-4D97-AF65-F5344CB8AC3E}">
        <p14:creationId xmlns:p14="http://schemas.microsoft.com/office/powerpoint/2010/main" val="4261835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Defining the Price Band</a:t>
            </a:r>
          </a:p>
        </p:txBody>
      </p:sp>
      <p:grpSp>
        <p:nvGrpSpPr>
          <p:cNvPr id="3" name="Group 2"/>
          <p:cNvGrpSpPr/>
          <p:nvPr/>
        </p:nvGrpSpPr>
        <p:grpSpPr>
          <a:xfrm>
            <a:off x="147638" y="3598214"/>
            <a:ext cx="8605837" cy="2706461"/>
            <a:chOff x="147638" y="1819274"/>
            <a:chExt cx="8605837" cy="4152901"/>
          </a:xfrm>
        </p:grpSpPr>
        <p:graphicFrame>
          <p:nvGraphicFramePr>
            <p:cNvPr id="5" name="Chart 4"/>
            <p:cNvGraphicFramePr>
              <a:graphicFrameLocks/>
            </p:cNvGraphicFramePr>
            <p:nvPr>
              <p:extLst>
                <p:ext uri="{D42A27DB-BD31-4B8C-83A1-F6EECF244321}">
                  <p14:modId xmlns:p14="http://schemas.microsoft.com/office/powerpoint/2010/main" val="3512443365"/>
                </p:ext>
              </p:extLst>
            </p:nvPr>
          </p:nvGraphicFramePr>
          <p:xfrm>
            <a:off x="147638" y="1819274"/>
            <a:ext cx="8605837" cy="4152901"/>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a:off x="1002969" y="2827556"/>
              <a:ext cx="0" cy="2624361"/>
            </a:xfrm>
            <a:prstGeom prst="line">
              <a:avLst/>
            </a:prstGeom>
          </p:spPr>
          <p:style>
            <a:lnRef idx="1">
              <a:schemeClr val="accent5"/>
            </a:lnRef>
            <a:fillRef idx="0">
              <a:schemeClr val="accent5"/>
            </a:fillRef>
            <a:effectRef idx="0">
              <a:schemeClr val="accent5"/>
            </a:effectRef>
            <a:fontRef idx="minor">
              <a:schemeClr val="tx1"/>
            </a:fontRef>
          </p:style>
        </p:cxnSp>
        <p:cxnSp>
          <p:nvCxnSpPr>
            <p:cNvPr id="7" name="Straight Connector 6"/>
            <p:cNvCxnSpPr/>
            <p:nvPr/>
          </p:nvCxnSpPr>
          <p:spPr>
            <a:xfrm>
              <a:off x="1145844" y="2856132"/>
              <a:ext cx="0" cy="2624361"/>
            </a:xfrm>
            <a:prstGeom prst="line">
              <a:avLst/>
            </a:prstGeom>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p:nvCxnSpPr>
          <p:spPr>
            <a:xfrm>
              <a:off x="1688769" y="2856132"/>
              <a:ext cx="0" cy="2624361"/>
            </a:xfrm>
            <a:prstGeom prst="line">
              <a:avLst/>
            </a:prstGeom>
          </p:spPr>
          <p:style>
            <a:lnRef idx="1">
              <a:schemeClr val="accent5"/>
            </a:lnRef>
            <a:fillRef idx="0">
              <a:schemeClr val="accent5"/>
            </a:fillRef>
            <a:effectRef idx="0">
              <a:schemeClr val="accent5"/>
            </a:effectRef>
            <a:fontRef idx="minor">
              <a:schemeClr val="tx1"/>
            </a:fontRef>
          </p:style>
        </p:cxnSp>
      </p:grpSp>
      <p:grpSp>
        <p:nvGrpSpPr>
          <p:cNvPr id="9" name="Group 8"/>
          <p:cNvGrpSpPr/>
          <p:nvPr/>
        </p:nvGrpSpPr>
        <p:grpSpPr>
          <a:xfrm>
            <a:off x="106878" y="936341"/>
            <a:ext cx="8621486" cy="2714006"/>
            <a:chOff x="2315689" y="1487750"/>
            <a:chExt cx="6638306" cy="4646350"/>
          </a:xfrm>
        </p:grpSpPr>
        <p:graphicFrame>
          <p:nvGraphicFramePr>
            <p:cNvPr id="10" name="Chart 9"/>
            <p:cNvGraphicFramePr>
              <a:graphicFrameLocks/>
            </p:cNvGraphicFramePr>
            <p:nvPr>
              <p:extLst>
                <p:ext uri="{D42A27DB-BD31-4B8C-83A1-F6EECF244321}">
                  <p14:modId xmlns:p14="http://schemas.microsoft.com/office/powerpoint/2010/main" val="1015633452"/>
                </p:ext>
              </p:extLst>
            </p:nvPr>
          </p:nvGraphicFramePr>
          <p:xfrm>
            <a:off x="2315689" y="1487750"/>
            <a:ext cx="6638306" cy="464635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p:cNvCxnSpPr/>
            <p:nvPr/>
          </p:nvCxnSpPr>
          <p:spPr>
            <a:xfrm>
              <a:off x="3308020" y="2543649"/>
              <a:ext cx="0" cy="2607153"/>
            </a:xfrm>
            <a:prstGeom prst="line">
              <a:avLst/>
            </a:prstGeom>
          </p:spPr>
          <p:style>
            <a:lnRef idx="1">
              <a:schemeClr val="accent5"/>
            </a:lnRef>
            <a:fillRef idx="0">
              <a:schemeClr val="accent5"/>
            </a:fillRef>
            <a:effectRef idx="0">
              <a:schemeClr val="accent5"/>
            </a:effectRef>
            <a:fontRef idx="minor">
              <a:schemeClr val="tx1"/>
            </a:fontRef>
          </p:style>
        </p:cxnSp>
        <p:cxnSp>
          <p:nvCxnSpPr>
            <p:cNvPr id="12" name="Straight Connector 11"/>
            <p:cNvCxnSpPr/>
            <p:nvPr/>
          </p:nvCxnSpPr>
          <p:spPr>
            <a:xfrm>
              <a:off x="4434815" y="2541807"/>
              <a:ext cx="0" cy="2626204"/>
            </a:xfrm>
            <a:prstGeom prst="line">
              <a:avLst/>
            </a:prstGeom>
          </p:spPr>
          <p:style>
            <a:lnRef idx="1">
              <a:schemeClr val="accent5"/>
            </a:lnRef>
            <a:fillRef idx="0">
              <a:schemeClr val="accent5"/>
            </a:fillRef>
            <a:effectRef idx="0">
              <a:schemeClr val="accent5"/>
            </a:effectRef>
            <a:fontRef idx="minor">
              <a:schemeClr val="tx1"/>
            </a:fontRef>
          </p:style>
        </p:cxnSp>
        <p:cxnSp>
          <p:nvCxnSpPr>
            <p:cNvPr id="13" name="Straight Connector 12"/>
            <p:cNvCxnSpPr/>
            <p:nvPr/>
          </p:nvCxnSpPr>
          <p:spPr>
            <a:xfrm>
              <a:off x="3589936" y="2541807"/>
              <a:ext cx="0" cy="2624362"/>
            </a:xfrm>
            <a:prstGeom prst="line">
              <a:avLst/>
            </a:prstGeom>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2412236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Stores Sorting according to Sales of C/PB</a:t>
            </a:r>
            <a:br>
              <a:rPr lang="en-US" sz="2400" dirty="0" smtClean="0"/>
            </a:br>
            <a:r>
              <a:rPr lang="en-US" sz="2400" dirty="0" smtClean="0"/>
              <a:t>Mobile Computing, Notebooks</a:t>
            </a:r>
            <a:endParaRPr lang="en-US" sz="2400"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65" y="1108885"/>
            <a:ext cx="440055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076990"/>
            <a:ext cx="43719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532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Stores Sorting according to Sales of C/PB</a:t>
            </a:r>
            <a:br>
              <a:rPr lang="en-US" sz="2400" dirty="0"/>
            </a:br>
            <a:r>
              <a:rPr lang="en-US" sz="2400" dirty="0"/>
              <a:t>Mobile Computing, Notebooks</a:t>
            </a:r>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92" y="1147763"/>
            <a:ext cx="43624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4532" y="1147763"/>
            <a:ext cx="43910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169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Identifying Best Stores in each </a:t>
            </a:r>
            <a:r>
              <a:rPr lang="en-US" sz="3200" dirty="0" smtClean="0"/>
              <a:t>C/PB</a:t>
            </a:r>
            <a:endParaRPr lang="en-US" sz="3200" dirty="0"/>
          </a:p>
        </p:txBody>
      </p:sp>
      <p:sp>
        <p:nvSpPr>
          <p:cNvPr id="5" name="Content Placeholder 2"/>
          <p:cNvSpPr txBox="1">
            <a:spLocks/>
          </p:cNvSpPr>
          <p:nvPr/>
        </p:nvSpPr>
        <p:spPr bwMode="auto">
          <a:xfrm>
            <a:off x="457200" y="1166019"/>
            <a:ext cx="82296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chemeClr val="tx1"/>
              </a:buClr>
              <a:buFont typeface="Wingdings" pitchFamily="2" charset="2"/>
              <a:buChar char="§"/>
              <a:defRPr sz="2400">
                <a:solidFill>
                  <a:srgbClr val="333333"/>
                </a:solidFill>
                <a:latin typeface="+mn-lt"/>
                <a:ea typeface="+mn-ea"/>
                <a:cs typeface="+mn-cs"/>
              </a:defRPr>
            </a:lvl1pPr>
            <a:lvl2pPr marL="742950" indent="-285750" algn="l" rtl="0" eaLnBrk="1" fontAlgn="base" hangingPunct="1">
              <a:lnSpc>
                <a:spcPct val="150000"/>
              </a:lnSpc>
              <a:spcBef>
                <a:spcPct val="20000"/>
              </a:spcBef>
              <a:spcAft>
                <a:spcPct val="0"/>
              </a:spcAft>
              <a:buClr>
                <a:schemeClr val="tx1"/>
              </a:buClr>
              <a:buFont typeface="Wingdings" pitchFamily="2" charset="2"/>
              <a:buChar char="ú"/>
              <a:defRPr sz="2200">
                <a:solidFill>
                  <a:srgbClr val="333333"/>
                </a:solidFill>
                <a:latin typeface="+mn-lt"/>
                <a:cs typeface="+mn-cs"/>
              </a:defRPr>
            </a:lvl2pPr>
            <a:lvl3pPr marL="1143000" indent="-228600" algn="l" rtl="0" eaLnBrk="1" fontAlgn="base" hangingPunct="1">
              <a:lnSpc>
                <a:spcPct val="150000"/>
              </a:lnSpc>
              <a:spcBef>
                <a:spcPct val="20000"/>
              </a:spcBef>
              <a:spcAft>
                <a:spcPct val="0"/>
              </a:spcAft>
              <a:buClr>
                <a:schemeClr val="tx1"/>
              </a:buClr>
              <a:buFont typeface="Courier New" pitchFamily="49" charset="0"/>
              <a:buChar char="-"/>
              <a:defRPr sz="2000">
                <a:solidFill>
                  <a:srgbClr val="333333"/>
                </a:solidFill>
                <a:latin typeface="+mn-lt"/>
                <a:cs typeface="+mn-cs"/>
              </a:defRPr>
            </a:lvl3pPr>
            <a:lvl4pPr marL="16002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4pPr>
            <a:lvl5pPr marL="20574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5pPr>
            <a:lvl6pPr marL="25146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6pPr>
            <a:lvl7pPr marL="29718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7pPr>
            <a:lvl8pPr marL="34290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8pPr>
            <a:lvl9pPr marL="38862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9pPr>
          </a:lstStyle>
          <a:p>
            <a:r>
              <a:rPr lang="en-US" sz="1800" dirty="0" smtClean="0"/>
              <a:t>The Top selling stores in each C/PB will be the best pilot group for a new SKU in that C/PB.</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7388" y="2538413"/>
            <a:ext cx="52292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424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Stores Sorting according to </a:t>
            </a:r>
            <a:r>
              <a:rPr lang="en-US" sz="2400" dirty="0" smtClean="0"/>
              <a:t>Sales of C/PB</a:t>
            </a:r>
            <a:br>
              <a:rPr lang="en-US" sz="2400" dirty="0" smtClean="0"/>
            </a:br>
            <a:r>
              <a:rPr lang="en-US" sz="2400" dirty="0" smtClean="0"/>
              <a:t>Digital Cameras, Basic Cameras</a:t>
            </a:r>
            <a:endParaRPr lang="en-US" sz="2400" dirty="0"/>
          </a:p>
        </p:txBody>
      </p:sp>
      <p:sp>
        <p:nvSpPr>
          <p:cNvPr id="3" name="Content Placeholder 2"/>
          <p:cNvSpPr>
            <a:spLocks noGrp="1"/>
          </p:cNvSpPr>
          <p:nvPr>
            <p:ph idx="1"/>
          </p:nvPr>
        </p:nvSpPr>
        <p:spPr/>
        <p:txBody>
          <a:bodyPr/>
          <a:lstStyle/>
          <a:p>
            <a:endParaRPr lang="en-US"/>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4734" y="1252315"/>
            <a:ext cx="425767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71" y="1261841"/>
            <a:ext cx="42576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742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Stores Sorting according to Sales of C/PB</a:t>
            </a:r>
            <a:br>
              <a:rPr lang="en-US" sz="2400" dirty="0"/>
            </a:br>
            <a:r>
              <a:rPr lang="en-US" sz="2400" dirty="0"/>
              <a:t>Digital Cameras, Basic Cameras</a:t>
            </a:r>
          </a:p>
        </p:txBody>
      </p:sp>
      <p:sp>
        <p:nvSpPr>
          <p:cNvPr id="3" name="Content Placeholder 2"/>
          <p:cNvSpPr>
            <a:spLocks noGrp="1"/>
          </p:cNvSpPr>
          <p:nvPr>
            <p:ph idx="1"/>
          </p:nvPr>
        </p:nvSpPr>
        <p:spPr/>
        <p:txBody>
          <a:bodyPr/>
          <a:lstStyle/>
          <a:p>
            <a:endParaRPr lang="en-US"/>
          </a:p>
        </p:txBody>
      </p:sp>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8075" y="1143000"/>
            <a:ext cx="42672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190" y="1152525"/>
            <a:ext cx="424815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448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NPI Processes</a:t>
            </a:r>
            <a:endParaRPr lang="en-US" dirty="0"/>
          </a:p>
        </p:txBody>
      </p:sp>
      <p:sp>
        <p:nvSpPr>
          <p:cNvPr id="3" name="Content Placeholder 2"/>
          <p:cNvSpPr>
            <a:spLocks noGrp="1"/>
          </p:cNvSpPr>
          <p:nvPr>
            <p:ph idx="1"/>
          </p:nvPr>
        </p:nvSpPr>
        <p:spPr/>
        <p:txBody>
          <a:bodyPr/>
          <a:lstStyle/>
          <a:p>
            <a:r>
              <a:rPr lang="en-US" sz="2000" dirty="0" smtClean="0"/>
              <a:t>Replacement: (we have good data to count on)</a:t>
            </a:r>
          </a:p>
          <a:p>
            <a:pPr marL="800100" lvl="1" indent="-342900">
              <a:buFont typeface="+mj-lt"/>
              <a:buAutoNum type="arabicPeriod"/>
            </a:pPr>
            <a:r>
              <a:rPr lang="en-US" sz="1800" dirty="0" smtClean="0"/>
              <a:t> The </a:t>
            </a:r>
            <a:r>
              <a:rPr lang="en-US" sz="1800" dirty="0"/>
              <a:t>ranging is done </a:t>
            </a:r>
            <a:r>
              <a:rPr lang="en-US" sz="1800" dirty="0" smtClean="0"/>
              <a:t>with relation to the prior product.</a:t>
            </a:r>
            <a:endParaRPr lang="en-US" sz="1800" dirty="0"/>
          </a:p>
          <a:p>
            <a:r>
              <a:rPr lang="en-US" sz="2000" dirty="0"/>
              <a:t>New Product: </a:t>
            </a:r>
            <a:r>
              <a:rPr lang="en-US" sz="2000" dirty="0" smtClean="0"/>
              <a:t>(we do not have sufficient data to count on)</a:t>
            </a:r>
          </a:p>
          <a:p>
            <a:pPr marL="914400" lvl="1" indent="-457200">
              <a:buFont typeface="+mj-lt"/>
              <a:buAutoNum type="arabicPeriod"/>
            </a:pPr>
            <a:r>
              <a:rPr lang="en-US" sz="1800" dirty="0" smtClean="0"/>
              <a:t>Create a representative pilot that will deliver a reliable and fast feedback loop regarding the performance of the product.</a:t>
            </a:r>
          </a:p>
          <a:p>
            <a:pPr marL="914400" lvl="1" indent="-457200">
              <a:buFont typeface="+mj-lt"/>
              <a:buAutoNum type="arabicPeriod"/>
            </a:pPr>
            <a:r>
              <a:rPr lang="en-US" sz="1800" dirty="0" smtClean="0"/>
              <a:t>Use the pilot results in determining in which stores to range the product, and which other product (if any) needed to be deranged from each store in order to accommodate the new product.</a:t>
            </a:r>
          </a:p>
        </p:txBody>
      </p:sp>
    </p:spTree>
    <p:extLst>
      <p:ext uri="{BB962C8B-B14F-4D97-AF65-F5344CB8AC3E}">
        <p14:creationId xmlns:p14="http://schemas.microsoft.com/office/powerpoint/2010/main" val="52002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9933"/>
                                      </p:to>
                                    </p:animClr>
                                    <p:animClr clrSpc="rgb" dir="cw">
                                      <p:cBhvr>
                                        <p:cTn id="7" dur="500" fill="hold"/>
                                        <p:tgtEl>
                                          <p:spTgt spid="3">
                                            <p:txEl>
                                              <p:pRg st="4" end="4"/>
                                            </p:txEl>
                                          </p:spTgt>
                                        </p:tgtEl>
                                        <p:attrNameLst>
                                          <p:attrName>fillcolor</p:attrName>
                                        </p:attrNameLst>
                                      </p:cBhvr>
                                      <p:to>
                                        <a:srgbClr val="FF9933"/>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NPI</a:t>
            </a:r>
            <a:endParaRPr lang="en-US" dirty="0">
              <a:solidFill>
                <a:schemeClr val="tx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6915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Pilot…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Did the SKU passed the pilot?</a:t>
            </a:r>
          </a:p>
          <a:p>
            <a:pPr marL="457200" indent="-457200">
              <a:buFont typeface="+mj-lt"/>
              <a:buAutoNum type="arabicPeriod"/>
            </a:pPr>
            <a:r>
              <a:rPr lang="en-US" dirty="0" smtClean="0"/>
              <a:t>In which stores to range the SKU?</a:t>
            </a:r>
          </a:p>
          <a:p>
            <a:pPr marL="457200" indent="-457200">
              <a:buFont typeface="+mj-lt"/>
              <a:buAutoNum type="arabicPeriod"/>
            </a:pPr>
            <a:r>
              <a:rPr lang="en-US" dirty="0" smtClean="0"/>
              <a:t>What to derange from each store to make place for the new SKU?</a:t>
            </a:r>
            <a:endParaRPr lang="en-US" dirty="0"/>
          </a:p>
        </p:txBody>
      </p:sp>
    </p:spTree>
    <p:extLst>
      <p:ext uri="{BB962C8B-B14F-4D97-AF65-F5344CB8AC3E}">
        <p14:creationId xmlns:p14="http://schemas.microsoft.com/office/powerpoint/2010/main" val="3147804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Did the SKU Passed the Pilot?</a:t>
            </a:r>
            <a:endParaRPr lang="en-US" dirty="0"/>
          </a:p>
        </p:txBody>
      </p:sp>
      <p:sp>
        <p:nvSpPr>
          <p:cNvPr id="6" name="Content Placeholder 2"/>
          <p:cNvSpPr txBox="1">
            <a:spLocks/>
          </p:cNvSpPr>
          <p:nvPr/>
        </p:nvSpPr>
        <p:spPr bwMode="auto">
          <a:xfrm>
            <a:off x="512763" y="1303068"/>
            <a:ext cx="8229600" cy="9935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chemeClr val="tx1"/>
              </a:buClr>
              <a:buFont typeface="Wingdings" pitchFamily="2" charset="2"/>
              <a:buChar char="§"/>
              <a:defRPr sz="2400">
                <a:solidFill>
                  <a:srgbClr val="333333"/>
                </a:solidFill>
                <a:latin typeface="+mn-lt"/>
                <a:ea typeface="+mn-ea"/>
                <a:cs typeface="+mn-cs"/>
              </a:defRPr>
            </a:lvl1pPr>
            <a:lvl2pPr marL="742950" indent="-285750" algn="l" rtl="0" eaLnBrk="1" fontAlgn="base" hangingPunct="1">
              <a:lnSpc>
                <a:spcPct val="150000"/>
              </a:lnSpc>
              <a:spcBef>
                <a:spcPct val="20000"/>
              </a:spcBef>
              <a:spcAft>
                <a:spcPct val="0"/>
              </a:spcAft>
              <a:buClr>
                <a:schemeClr val="tx1"/>
              </a:buClr>
              <a:buFont typeface="Wingdings" pitchFamily="2" charset="2"/>
              <a:buChar char="ú"/>
              <a:defRPr sz="2200">
                <a:solidFill>
                  <a:srgbClr val="333333"/>
                </a:solidFill>
                <a:latin typeface="+mn-lt"/>
                <a:cs typeface="+mn-cs"/>
              </a:defRPr>
            </a:lvl2pPr>
            <a:lvl3pPr marL="1143000" indent="-228600" algn="l" rtl="0" eaLnBrk="1" fontAlgn="base" hangingPunct="1">
              <a:lnSpc>
                <a:spcPct val="150000"/>
              </a:lnSpc>
              <a:spcBef>
                <a:spcPct val="20000"/>
              </a:spcBef>
              <a:spcAft>
                <a:spcPct val="0"/>
              </a:spcAft>
              <a:buClr>
                <a:schemeClr val="tx1"/>
              </a:buClr>
              <a:buFont typeface="Courier New" pitchFamily="49" charset="0"/>
              <a:buChar char="-"/>
              <a:defRPr sz="2000">
                <a:solidFill>
                  <a:srgbClr val="333333"/>
                </a:solidFill>
                <a:latin typeface="+mn-lt"/>
                <a:cs typeface="+mn-cs"/>
              </a:defRPr>
            </a:lvl3pPr>
            <a:lvl4pPr marL="16002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4pPr>
            <a:lvl5pPr marL="20574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5pPr>
            <a:lvl6pPr marL="25146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6pPr>
            <a:lvl7pPr marL="29718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7pPr>
            <a:lvl8pPr marL="34290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8pPr>
            <a:lvl9pPr marL="38862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9pPr>
          </a:lstStyle>
          <a:p>
            <a:r>
              <a:rPr lang="en-US" sz="1800" dirty="0" smtClean="0"/>
              <a:t>Once a month, define </a:t>
            </a:r>
            <a:r>
              <a:rPr lang="en-US" sz="1800" dirty="0"/>
              <a:t>average monthly sales (Q) for active SKUs in each Store/C/PB</a:t>
            </a:r>
          </a:p>
          <a:p>
            <a:endParaRPr lang="en-US" sz="1800" dirty="0" smtClean="0"/>
          </a:p>
          <a:p>
            <a:endParaRPr lang="en-US" sz="1800" dirty="0" smtClean="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878153914"/>
              </p:ext>
            </p:extLst>
          </p:nvPr>
        </p:nvGraphicFramePr>
        <p:xfrm>
          <a:off x="357007" y="2961769"/>
          <a:ext cx="8223468" cy="2147439"/>
        </p:xfrm>
        <a:graphic>
          <a:graphicData uri="http://schemas.openxmlformats.org/drawingml/2006/table">
            <a:tbl>
              <a:tblPr firstRow="1" bandRow="1">
                <a:tableStyleId>{00A15C55-8517-42AA-B614-E9B94910E393}</a:tableStyleId>
              </a:tblPr>
              <a:tblGrid>
                <a:gridCol w="1437663">
                  <a:extLst>
                    <a:ext uri="{9D8B030D-6E8A-4147-A177-3AD203B41FA5}">
                      <a16:colId xmlns:a16="http://schemas.microsoft.com/office/drawing/2014/main" val="20000"/>
                    </a:ext>
                  </a:extLst>
                </a:gridCol>
                <a:gridCol w="1940458">
                  <a:extLst>
                    <a:ext uri="{9D8B030D-6E8A-4147-A177-3AD203B41FA5}">
                      <a16:colId xmlns:a16="http://schemas.microsoft.com/office/drawing/2014/main" val="20001"/>
                    </a:ext>
                  </a:extLst>
                </a:gridCol>
                <a:gridCol w="1247052">
                  <a:extLst>
                    <a:ext uri="{9D8B030D-6E8A-4147-A177-3AD203B41FA5}">
                      <a16:colId xmlns:a16="http://schemas.microsoft.com/office/drawing/2014/main" val="20002"/>
                    </a:ext>
                  </a:extLst>
                </a:gridCol>
                <a:gridCol w="1250604">
                  <a:extLst>
                    <a:ext uri="{9D8B030D-6E8A-4147-A177-3AD203B41FA5}">
                      <a16:colId xmlns:a16="http://schemas.microsoft.com/office/drawing/2014/main" val="20003"/>
                    </a:ext>
                  </a:extLst>
                </a:gridCol>
                <a:gridCol w="2347691">
                  <a:extLst>
                    <a:ext uri="{9D8B030D-6E8A-4147-A177-3AD203B41FA5}">
                      <a16:colId xmlns:a16="http://schemas.microsoft.com/office/drawing/2014/main" val="20004"/>
                    </a:ext>
                  </a:extLst>
                </a:gridCol>
              </a:tblGrid>
              <a:tr h="699639">
                <a:tc>
                  <a:txBody>
                    <a:bodyPr/>
                    <a:lstStyle/>
                    <a:p>
                      <a:r>
                        <a:rPr lang="en-US" sz="1300" b="0" dirty="0" smtClean="0"/>
                        <a:t>STORE A002</a:t>
                      </a:r>
                      <a:endParaRPr lang="en-US" sz="1300" b="0" dirty="0"/>
                    </a:p>
                  </a:txBody>
                  <a:tcPr/>
                </a:tc>
                <a:tc>
                  <a:txBody>
                    <a:bodyPr/>
                    <a:lstStyle/>
                    <a:p>
                      <a:r>
                        <a:rPr lang="en-US" sz="1300" b="0" dirty="0" smtClean="0"/>
                        <a:t>Category</a:t>
                      </a:r>
                      <a:endParaRPr lang="en-US" sz="1300" b="0" dirty="0"/>
                    </a:p>
                  </a:txBody>
                  <a:tcPr/>
                </a:tc>
                <a:tc>
                  <a:txBody>
                    <a:bodyPr/>
                    <a:lstStyle/>
                    <a:p>
                      <a:r>
                        <a:rPr lang="en-US" sz="1300" b="0" dirty="0" smtClean="0"/>
                        <a:t>Class</a:t>
                      </a:r>
                      <a:endParaRPr lang="en-US" sz="1300" b="0" dirty="0"/>
                    </a:p>
                  </a:txBody>
                  <a:tcPr/>
                </a:tc>
                <a:tc>
                  <a:txBody>
                    <a:bodyPr/>
                    <a:lstStyle/>
                    <a:p>
                      <a:r>
                        <a:rPr lang="en-US" sz="1300" b="0" dirty="0" smtClean="0"/>
                        <a:t>Price</a:t>
                      </a:r>
                      <a:r>
                        <a:rPr lang="en-US" sz="1300" b="0" baseline="0" dirty="0" smtClean="0"/>
                        <a:t> Band</a:t>
                      </a:r>
                      <a:endParaRPr lang="en-US" sz="1300" b="0" dirty="0"/>
                    </a:p>
                  </a:txBody>
                  <a:tcPr/>
                </a:tc>
                <a:tc>
                  <a:txBody>
                    <a:bodyPr/>
                    <a:lstStyle/>
                    <a:p>
                      <a:r>
                        <a:rPr lang="en-US" sz="1400" b="0" dirty="0" smtClean="0"/>
                        <a:t>average monthly sales (Q)</a:t>
                      </a:r>
                      <a:endParaRPr lang="en-US" sz="1300" b="0" dirty="0"/>
                    </a:p>
                  </a:txBody>
                  <a:tcPr/>
                </a:tc>
                <a:extLst>
                  <a:ext uri="{0D108BD9-81ED-4DB2-BD59-A6C34878D82A}">
                    <a16:rowId xmlns:a16="http://schemas.microsoft.com/office/drawing/2014/main" val="10000"/>
                  </a:ext>
                </a:extLst>
              </a:tr>
              <a:tr h="285038">
                <a:tc>
                  <a:txBody>
                    <a:bodyPr/>
                    <a:lstStyle/>
                    <a:p>
                      <a:r>
                        <a:rPr lang="en-US" sz="1300" b="0" dirty="0" smtClean="0"/>
                        <a:t>SKU1</a:t>
                      </a:r>
                      <a:endParaRPr lang="en-US" sz="1300" b="0" dirty="0"/>
                    </a:p>
                  </a:txBody>
                  <a:tcPr/>
                </a:tc>
                <a:tc>
                  <a:txBody>
                    <a:bodyPr/>
                    <a:lstStyle/>
                    <a:p>
                      <a:r>
                        <a:rPr lang="en-US" sz="1300" b="0" dirty="0" smtClean="0"/>
                        <a:t>Mobile Computing</a:t>
                      </a:r>
                      <a:endParaRPr lang="en-US" sz="1300" b="0" dirty="0"/>
                    </a:p>
                  </a:txBody>
                  <a:tcPr/>
                </a:tc>
                <a:tc>
                  <a:txBody>
                    <a:bodyPr/>
                    <a:lstStyle/>
                    <a:p>
                      <a:r>
                        <a:rPr lang="en-US" sz="1300" b="0" dirty="0" smtClean="0"/>
                        <a:t>Notebooks</a:t>
                      </a:r>
                      <a:endParaRPr lang="en-US" sz="1300" b="0" dirty="0"/>
                    </a:p>
                  </a:txBody>
                  <a:tcPr/>
                </a:tc>
                <a:tc>
                  <a:txBody>
                    <a:bodyPr/>
                    <a:lstStyle/>
                    <a:p>
                      <a:r>
                        <a:rPr lang="en-US" sz="1300" b="0" dirty="0" smtClean="0"/>
                        <a:t>Low</a:t>
                      </a:r>
                      <a:endParaRPr lang="en-US" sz="1300" b="0" dirty="0"/>
                    </a:p>
                  </a:txBody>
                  <a:tcPr/>
                </a:tc>
                <a:tc>
                  <a:txBody>
                    <a:bodyPr/>
                    <a:lstStyle/>
                    <a:p>
                      <a:r>
                        <a:rPr lang="en-US" sz="1300" b="0" dirty="0" smtClean="0"/>
                        <a:t>10</a:t>
                      </a:r>
                      <a:endParaRPr lang="en-US" sz="1300" b="0" dirty="0"/>
                    </a:p>
                  </a:txBody>
                  <a:tcPr/>
                </a:tc>
                <a:extLst>
                  <a:ext uri="{0D108BD9-81ED-4DB2-BD59-A6C34878D82A}">
                    <a16:rowId xmlns:a16="http://schemas.microsoft.com/office/drawing/2014/main" val="10001"/>
                  </a:ext>
                </a:extLst>
              </a:tr>
              <a:tr h="285038">
                <a:tc>
                  <a:txBody>
                    <a:bodyPr/>
                    <a:lstStyle/>
                    <a:p>
                      <a:r>
                        <a:rPr lang="en-US" sz="1300" b="0" dirty="0" smtClean="0">
                          <a:solidFill>
                            <a:schemeClr val="tx1"/>
                          </a:solidFill>
                        </a:rPr>
                        <a:t>SKU2</a:t>
                      </a:r>
                    </a:p>
                  </a:txBody>
                  <a:tcPr/>
                </a:tc>
                <a:tc>
                  <a:txBody>
                    <a:bodyPr/>
                    <a:lstStyle/>
                    <a:p>
                      <a:r>
                        <a:rPr lang="en-US" sz="1300" b="0" dirty="0" smtClean="0">
                          <a:solidFill>
                            <a:schemeClr val="tx1"/>
                          </a:solidFill>
                        </a:rPr>
                        <a:t>Mobile Computing</a:t>
                      </a:r>
                      <a:endParaRPr lang="en-US" sz="1300" b="0" dirty="0">
                        <a:solidFill>
                          <a:schemeClr val="tx1"/>
                        </a:solidFill>
                      </a:endParaRPr>
                    </a:p>
                  </a:txBody>
                  <a:tcPr/>
                </a:tc>
                <a:tc>
                  <a:txBody>
                    <a:bodyPr/>
                    <a:lstStyle/>
                    <a:p>
                      <a:r>
                        <a:rPr lang="en-US" sz="1300" b="0" dirty="0" smtClean="0">
                          <a:solidFill>
                            <a:schemeClr val="tx1"/>
                          </a:solidFill>
                        </a:rPr>
                        <a:t>Notebooks</a:t>
                      </a:r>
                      <a:endParaRPr lang="en-US" sz="1300" b="0" dirty="0">
                        <a:solidFill>
                          <a:schemeClr val="tx1"/>
                        </a:solidFill>
                      </a:endParaRPr>
                    </a:p>
                  </a:txBody>
                  <a:tcPr/>
                </a:tc>
                <a:tc>
                  <a:txBody>
                    <a:bodyPr/>
                    <a:lstStyle/>
                    <a:p>
                      <a:r>
                        <a:rPr lang="en-US" sz="1300" b="0" smtClean="0">
                          <a:solidFill>
                            <a:schemeClr val="tx1"/>
                          </a:solidFill>
                        </a:rPr>
                        <a:t>Low</a:t>
                      </a:r>
                      <a:endParaRPr lang="en-US" sz="1300" b="0" dirty="0">
                        <a:solidFill>
                          <a:schemeClr val="tx1"/>
                        </a:solidFill>
                      </a:endParaRPr>
                    </a:p>
                  </a:txBody>
                  <a:tcPr/>
                </a:tc>
                <a:tc>
                  <a:txBody>
                    <a:bodyPr/>
                    <a:lstStyle/>
                    <a:p>
                      <a:r>
                        <a:rPr lang="en-US" sz="1300" b="0" dirty="0" smtClean="0">
                          <a:solidFill>
                            <a:schemeClr val="tx1"/>
                          </a:solidFill>
                        </a:rPr>
                        <a:t>8</a:t>
                      </a:r>
                      <a:endParaRPr lang="en-US" sz="1300" b="0" dirty="0">
                        <a:solidFill>
                          <a:schemeClr val="tx1"/>
                        </a:solidFill>
                      </a:endParaRPr>
                    </a:p>
                  </a:txBody>
                  <a:tcPr/>
                </a:tc>
                <a:extLst>
                  <a:ext uri="{0D108BD9-81ED-4DB2-BD59-A6C34878D82A}">
                    <a16:rowId xmlns:a16="http://schemas.microsoft.com/office/drawing/2014/main" val="10002"/>
                  </a:ext>
                </a:extLst>
              </a:tr>
              <a:tr h="285038">
                <a:tc>
                  <a:txBody>
                    <a:bodyPr/>
                    <a:lstStyle/>
                    <a:p>
                      <a:r>
                        <a:rPr lang="en-US" sz="1300" b="0" dirty="0" smtClean="0"/>
                        <a:t>SKU3</a:t>
                      </a:r>
                      <a:endParaRPr lang="en-US" sz="1300" b="0" dirty="0"/>
                    </a:p>
                  </a:txBody>
                  <a:tcPr/>
                </a:tc>
                <a:tc>
                  <a:txBody>
                    <a:bodyPr/>
                    <a:lstStyle/>
                    <a:p>
                      <a:r>
                        <a:rPr lang="en-US" sz="1300" b="0" dirty="0" smtClean="0"/>
                        <a:t>Mobile Computing</a:t>
                      </a:r>
                      <a:endParaRPr lang="en-US" sz="1300" b="0" dirty="0"/>
                    </a:p>
                  </a:txBody>
                  <a:tcPr/>
                </a:tc>
                <a:tc>
                  <a:txBody>
                    <a:bodyPr/>
                    <a:lstStyle/>
                    <a:p>
                      <a:r>
                        <a:rPr lang="en-US" sz="1300" b="0" dirty="0" smtClean="0"/>
                        <a:t>Notebooks</a:t>
                      </a:r>
                      <a:endParaRPr lang="en-US" sz="1300" b="0" dirty="0"/>
                    </a:p>
                  </a:txBody>
                  <a:tcPr/>
                </a:tc>
                <a:tc>
                  <a:txBody>
                    <a:bodyPr/>
                    <a:lstStyle/>
                    <a:p>
                      <a:r>
                        <a:rPr lang="en-US" sz="1300" b="0" smtClean="0"/>
                        <a:t>Low</a:t>
                      </a:r>
                      <a:endParaRPr lang="en-US" sz="1300" b="0" dirty="0"/>
                    </a:p>
                  </a:txBody>
                  <a:tcPr/>
                </a:tc>
                <a:tc>
                  <a:txBody>
                    <a:bodyPr/>
                    <a:lstStyle/>
                    <a:p>
                      <a:r>
                        <a:rPr lang="en-US" sz="1300" b="0" dirty="0" smtClean="0"/>
                        <a:t>12</a:t>
                      </a:r>
                      <a:endParaRPr lang="en-US" sz="1300" b="0" dirty="0"/>
                    </a:p>
                  </a:txBody>
                  <a:tcPr/>
                </a:tc>
                <a:extLst>
                  <a:ext uri="{0D108BD9-81ED-4DB2-BD59-A6C34878D82A}">
                    <a16:rowId xmlns:a16="http://schemas.microsoft.com/office/drawing/2014/main" val="10003"/>
                  </a:ext>
                </a:extLst>
              </a:tr>
              <a:tr h="285038">
                <a:tc>
                  <a:txBody>
                    <a:bodyPr/>
                    <a:lstStyle/>
                    <a:p>
                      <a:r>
                        <a:rPr lang="en-US" sz="1300" b="0" dirty="0" smtClean="0"/>
                        <a:t>SKU4</a:t>
                      </a:r>
                      <a:endParaRPr lang="en-US" sz="1300" b="0" dirty="0"/>
                    </a:p>
                  </a:txBody>
                  <a:tcPr/>
                </a:tc>
                <a:tc>
                  <a:txBody>
                    <a:bodyPr/>
                    <a:lstStyle/>
                    <a:p>
                      <a:r>
                        <a:rPr lang="en-US" sz="1300" b="0" dirty="0" smtClean="0"/>
                        <a:t>Mobile Computing</a:t>
                      </a:r>
                      <a:endParaRPr lang="en-US" sz="1300" b="0" dirty="0"/>
                    </a:p>
                  </a:txBody>
                  <a:tcPr/>
                </a:tc>
                <a:tc>
                  <a:txBody>
                    <a:bodyPr/>
                    <a:lstStyle/>
                    <a:p>
                      <a:r>
                        <a:rPr lang="en-US" sz="1300" b="0" dirty="0" smtClean="0"/>
                        <a:t>Notebooks</a:t>
                      </a:r>
                      <a:endParaRPr lang="en-US" sz="1300" b="0" dirty="0"/>
                    </a:p>
                  </a:txBody>
                  <a:tcPr/>
                </a:tc>
                <a:tc>
                  <a:txBody>
                    <a:bodyPr/>
                    <a:lstStyle/>
                    <a:p>
                      <a:r>
                        <a:rPr lang="en-US" sz="1300" b="0" dirty="0" smtClean="0"/>
                        <a:t>Low</a:t>
                      </a:r>
                      <a:endParaRPr lang="en-US" sz="1300" b="0" dirty="0"/>
                    </a:p>
                  </a:txBody>
                  <a:tcPr/>
                </a:tc>
                <a:tc>
                  <a:txBody>
                    <a:bodyPr/>
                    <a:lstStyle/>
                    <a:p>
                      <a:r>
                        <a:rPr lang="en-US" sz="1300" b="0" dirty="0" smtClean="0"/>
                        <a:t>6</a:t>
                      </a:r>
                      <a:endParaRPr lang="en-US" sz="1300" b="0" dirty="0"/>
                    </a:p>
                  </a:txBody>
                  <a:tcPr/>
                </a:tc>
                <a:extLst>
                  <a:ext uri="{0D108BD9-81ED-4DB2-BD59-A6C34878D82A}">
                    <a16:rowId xmlns:a16="http://schemas.microsoft.com/office/drawing/2014/main" val="10004"/>
                  </a:ext>
                </a:extLst>
              </a:tr>
              <a:tr h="285038">
                <a:tc>
                  <a:txBody>
                    <a:bodyPr/>
                    <a:lstStyle/>
                    <a:p>
                      <a:r>
                        <a:rPr lang="en-US" sz="1300" b="0" dirty="0" smtClean="0">
                          <a:solidFill>
                            <a:srgbClr val="FF0000"/>
                          </a:solidFill>
                        </a:rPr>
                        <a:t>AVERAGE</a:t>
                      </a:r>
                      <a:endParaRPr lang="en-US" sz="1300" b="0" dirty="0">
                        <a:solidFill>
                          <a:srgbClr val="FF0000"/>
                        </a:solidFill>
                      </a:endParaRPr>
                    </a:p>
                  </a:txBody>
                  <a:tcPr/>
                </a:tc>
                <a:tc>
                  <a:txBody>
                    <a:bodyPr/>
                    <a:lstStyle/>
                    <a:p>
                      <a:endParaRPr lang="en-US" sz="1300" b="0" dirty="0">
                        <a:solidFill>
                          <a:srgbClr val="FF0000"/>
                        </a:solidFill>
                      </a:endParaRPr>
                    </a:p>
                  </a:txBody>
                  <a:tcPr/>
                </a:tc>
                <a:tc>
                  <a:txBody>
                    <a:bodyPr/>
                    <a:lstStyle/>
                    <a:p>
                      <a:endParaRPr lang="en-US" sz="1300" b="0" dirty="0">
                        <a:solidFill>
                          <a:srgbClr val="FF0000"/>
                        </a:solidFill>
                      </a:endParaRPr>
                    </a:p>
                  </a:txBody>
                  <a:tcPr/>
                </a:tc>
                <a:tc>
                  <a:txBody>
                    <a:bodyPr/>
                    <a:lstStyle/>
                    <a:p>
                      <a:endParaRPr lang="en-US" sz="1300" b="0" dirty="0">
                        <a:solidFill>
                          <a:srgbClr val="FF0000"/>
                        </a:solidFill>
                      </a:endParaRPr>
                    </a:p>
                  </a:txBody>
                  <a:tcPr/>
                </a:tc>
                <a:tc>
                  <a:txBody>
                    <a:bodyPr/>
                    <a:lstStyle/>
                    <a:p>
                      <a:r>
                        <a:rPr lang="en-US" sz="1300" b="0" dirty="0" smtClean="0">
                          <a:solidFill>
                            <a:srgbClr val="FF0000"/>
                          </a:solidFill>
                        </a:rPr>
                        <a:t>9</a:t>
                      </a:r>
                      <a:endParaRPr lang="en-US" sz="1300" b="0" dirty="0">
                        <a:solidFill>
                          <a:srgbClr val="FF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73942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Did the SKU Passed the Pilot?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1285238"/>
              </p:ext>
            </p:extLst>
          </p:nvPr>
        </p:nvGraphicFramePr>
        <p:xfrm>
          <a:off x="166254" y="1179194"/>
          <a:ext cx="8579879" cy="3139440"/>
        </p:xfrm>
        <a:graphic>
          <a:graphicData uri="http://schemas.openxmlformats.org/drawingml/2006/table">
            <a:tbl>
              <a:tblPr firstRow="1" bandRow="1">
                <a:tableStyleId>{00A15C55-8517-42AA-B614-E9B94910E393}</a:tableStyleId>
              </a:tblPr>
              <a:tblGrid>
                <a:gridCol w="803009">
                  <a:extLst>
                    <a:ext uri="{9D8B030D-6E8A-4147-A177-3AD203B41FA5}">
                      <a16:colId xmlns:a16="http://schemas.microsoft.com/office/drawing/2014/main" val="20000"/>
                    </a:ext>
                  </a:extLst>
                </a:gridCol>
                <a:gridCol w="1189146">
                  <a:extLst>
                    <a:ext uri="{9D8B030D-6E8A-4147-A177-3AD203B41FA5}">
                      <a16:colId xmlns:a16="http://schemas.microsoft.com/office/drawing/2014/main" val="20001"/>
                    </a:ext>
                  </a:extLst>
                </a:gridCol>
                <a:gridCol w="1148576">
                  <a:extLst>
                    <a:ext uri="{9D8B030D-6E8A-4147-A177-3AD203B41FA5}">
                      <a16:colId xmlns:a16="http://schemas.microsoft.com/office/drawing/2014/main" val="20002"/>
                    </a:ext>
                  </a:extLst>
                </a:gridCol>
                <a:gridCol w="701489">
                  <a:extLst>
                    <a:ext uri="{9D8B030D-6E8A-4147-A177-3AD203B41FA5}">
                      <a16:colId xmlns:a16="http://schemas.microsoft.com/office/drawing/2014/main" val="20003"/>
                    </a:ext>
                  </a:extLst>
                </a:gridCol>
                <a:gridCol w="988828">
                  <a:extLst>
                    <a:ext uri="{9D8B030D-6E8A-4147-A177-3AD203B41FA5}">
                      <a16:colId xmlns:a16="http://schemas.microsoft.com/office/drawing/2014/main" val="20004"/>
                    </a:ext>
                  </a:extLst>
                </a:gridCol>
                <a:gridCol w="1265275">
                  <a:extLst>
                    <a:ext uri="{9D8B030D-6E8A-4147-A177-3AD203B41FA5}">
                      <a16:colId xmlns:a16="http://schemas.microsoft.com/office/drawing/2014/main" val="20005"/>
                    </a:ext>
                  </a:extLst>
                </a:gridCol>
                <a:gridCol w="1438822">
                  <a:extLst>
                    <a:ext uri="{9D8B030D-6E8A-4147-A177-3AD203B41FA5}">
                      <a16:colId xmlns:a16="http://schemas.microsoft.com/office/drawing/2014/main" val="20006"/>
                    </a:ext>
                  </a:extLst>
                </a:gridCol>
                <a:gridCol w="1044734">
                  <a:extLst>
                    <a:ext uri="{9D8B030D-6E8A-4147-A177-3AD203B41FA5}">
                      <a16:colId xmlns:a16="http://schemas.microsoft.com/office/drawing/2014/main" val="20007"/>
                    </a:ext>
                  </a:extLst>
                </a:gridCol>
              </a:tblGrid>
              <a:tr h="370840">
                <a:tc>
                  <a:txBody>
                    <a:bodyPr/>
                    <a:lstStyle/>
                    <a:p>
                      <a:r>
                        <a:rPr lang="en-US" sz="1400" b="0" dirty="0" smtClean="0"/>
                        <a:t>Pilot</a:t>
                      </a:r>
                      <a:r>
                        <a:rPr lang="en-US" sz="1400" b="0" baseline="0" dirty="0" smtClean="0"/>
                        <a:t> Stores</a:t>
                      </a:r>
                      <a:endParaRPr lang="en-US" sz="1400" b="0" dirty="0"/>
                    </a:p>
                  </a:txBody>
                  <a:tcPr/>
                </a:tc>
                <a:tc>
                  <a:txBody>
                    <a:bodyPr/>
                    <a:lstStyle/>
                    <a:p>
                      <a:r>
                        <a:rPr lang="en-US" sz="1400" b="0" dirty="0" smtClean="0"/>
                        <a:t>Category</a:t>
                      </a:r>
                      <a:endParaRPr lang="en-US" sz="1400" b="0" dirty="0"/>
                    </a:p>
                  </a:txBody>
                  <a:tcPr/>
                </a:tc>
                <a:tc>
                  <a:txBody>
                    <a:bodyPr/>
                    <a:lstStyle/>
                    <a:p>
                      <a:r>
                        <a:rPr lang="en-US" sz="1400" b="0" dirty="0" smtClean="0"/>
                        <a:t>Class</a:t>
                      </a:r>
                      <a:endParaRPr lang="en-US" sz="1400" b="0" dirty="0"/>
                    </a:p>
                  </a:txBody>
                  <a:tcPr/>
                </a:tc>
                <a:tc>
                  <a:txBody>
                    <a:bodyPr/>
                    <a:lstStyle/>
                    <a:p>
                      <a:r>
                        <a:rPr lang="en-US" sz="1400" b="0" dirty="0" smtClean="0"/>
                        <a:t>Price</a:t>
                      </a:r>
                      <a:r>
                        <a:rPr lang="en-US" sz="1400" b="0" baseline="0" dirty="0" smtClean="0"/>
                        <a:t> Band</a:t>
                      </a:r>
                      <a:endParaRPr lang="en-US" sz="1400" b="0" dirty="0"/>
                    </a:p>
                  </a:txBody>
                  <a:tcPr/>
                </a:tc>
                <a:tc>
                  <a:txBody>
                    <a:bodyPr/>
                    <a:lstStyle/>
                    <a:p>
                      <a:r>
                        <a:rPr lang="en-US" sz="1400" b="0" dirty="0" smtClean="0"/>
                        <a:t>average monthly sales (Q)</a:t>
                      </a:r>
                      <a:endParaRPr lang="en-US" sz="1300" b="0" dirty="0"/>
                    </a:p>
                  </a:txBody>
                  <a:tcPr/>
                </a:tc>
                <a:tc>
                  <a:txBody>
                    <a:bodyPr/>
                    <a:lstStyle/>
                    <a:p>
                      <a:r>
                        <a:rPr lang="en-US" sz="1400" b="0" dirty="0" smtClean="0"/>
                        <a:t>Sales of the pilot</a:t>
                      </a:r>
                      <a:r>
                        <a:rPr lang="en-US" sz="1400" b="0" baseline="0" dirty="0" smtClean="0"/>
                        <a:t> SKU (10 days)</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Sales of the pilot</a:t>
                      </a:r>
                      <a:r>
                        <a:rPr lang="en-US" sz="1400" b="0" baseline="0" dirty="0" smtClean="0"/>
                        <a:t> SKU</a:t>
                      </a:r>
                      <a:endParaRPr lang="en-US" sz="1400" b="0" dirty="0" smtClean="0"/>
                    </a:p>
                    <a:p>
                      <a:r>
                        <a:rPr lang="en-US" sz="1400" b="0" dirty="0" smtClean="0"/>
                        <a:t>Normalized to a month</a:t>
                      </a:r>
                      <a:endParaRPr lang="en-US" sz="1400" b="0" dirty="0"/>
                    </a:p>
                  </a:txBody>
                  <a:tcPr/>
                </a:tc>
                <a:tc>
                  <a:txBody>
                    <a:bodyPr/>
                    <a:lstStyle/>
                    <a:p>
                      <a:r>
                        <a:rPr lang="en-US" sz="1400" b="0" dirty="0" smtClean="0"/>
                        <a:t>Is the pilot SKU sales are above the average?</a:t>
                      </a:r>
                      <a:endParaRPr lang="en-US" sz="1400" b="0" dirty="0"/>
                    </a:p>
                  </a:txBody>
                  <a:tcPr/>
                </a:tc>
                <a:extLst>
                  <a:ext uri="{0D108BD9-81ED-4DB2-BD59-A6C34878D82A}">
                    <a16:rowId xmlns:a16="http://schemas.microsoft.com/office/drawing/2014/main" val="10000"/>
                  </a:ext>
                </a:extLst>
              </a:tr>
              <a:tr h="370840">
                <a:tc>
                  <a:txBody>
                    <a:bodyPr/>
                    <a:lstStyle/>
                    <a:p>
                      <a:r>
                        <a:rPr lang="en-US" sz="1400" dirty="0" smtClean="0"/>
                        <a:t>A002</a:t>
                      </a:r>
                      <a:endParaRPr lang="en-US" sz="1400" dirty="0"/>
                    </a:p>
                  </a:txBody>
                  <a:tcPr/>
                </a:tc>
                <a:tc>
                  <a:txBody>
                    <a:bodyPr/>
                    <a:lstStyle/>
                    <a:p>
                      <a:r>
                        <a:rPr lang="en-US" sz="1400" dirty="0" smtClean="0"/>
                        <a:t>Mobile Computing</a:t>
                      </a:r>
                      <a:endParaRPr lang="en-US" sz="1400" dirty="0"/>
                    </a:p>
                  </a:txBody>
                  <a:tcPr/>
                </a:tc>
                <a:tc>
                  <a:txBody>
                    <a:bodyPr/>
                    <a:lstStyle/>
                    <a:p>
                      <a:r>
                        <a:rPr lang="en-US" sz="1400" dirty="0" smtClean="0"/>
                        <a:t>Notebooks</a:t>
                      </a:r>
                      <a:endParaRPr lang="en-US" sz="1400" dirty="0"/>
                    </a:p>
                  </a:txBody>
                  <a:tcPr/>
                </a:tc>
                <a:tc>
                  <a:txBody>
                    <a:bodyPr/>
                    <a:lstStyle/>
                    <a:p>
                      <a:r>
                        <a:rPr lang="en-US" sz="1400" dirty="0" smtClean="0"/>
                        <a:t>Low</a:t>
                      </a:r>
                      <a:endParaRPr lang="en-US" sz="1400" dirty="0"/>
                    </a:p>
                  </a:txBody>
                  <a:tcPr/>
                </a:tc>
                <a:tc>
                  <a:txBody>
                    <a:bodyPr/>
                    <a:lstStyle/>
                    <a:p>
                      <a:r>
                        <a:rPr lang="en-US" sz="1400" dirty="0" smtClean="0">
                          <a:solidFill>
                            <a:schemeClr val="accent5">
                              <a:lumMod val="60000"/>
                              <a:lumOff val="40000"/>
                            </a:schemeClr>
                          </a:solidFill>
                        </a:rPr>
                        <a:t>9</a:t>
                      </a:r>
                      <a:endParaRPr lang="en-US" sz="1400" dirty="0">
                        <a:solidFill>
                          <a:schemeClr val="accent5">
                            <a:lumMod val="60000"/>
                            <a:lumOff val="40000"/>
                          </a:schemeClr>
                        </a:solidFill>
                      </a:endParaRPr>
                    </a:p>
                  </a:txBody>
                  <a:tcPr/>
                </a:tc>
                <a:tc>
                  <a:txBody>
                    <a:bodyPr/>
                    <a:lstStyle/>
                    <a:p>
                      <a:r>
                        <a:rPr lang="en-US" sz="1400" dirty="0" smtClean="0"/>
                        <a:t>4</a:t>
                      </a:r>
                      <a:endParaRPr lang="en-US" sz="1400" dirty="0"/>
                    </a:p>
                  </a:txBody>
                  <a:tcPr/>
                </a:tc>
                <a:tc>
                  <a:txBody>
                    <a:bodyPr/>
                    <a:lstStyle/>
                    <a:p>
                      <a:r>
                        <a:rPr lang="en-US" sz="1400" dirty="0" smtClean="0"/>
                        <a:t>4*30/Pilot</a:t>
                      </a:r>
                      <a:r>
                        <a:rPr lang="en-US" sz="1400" baseline="0" dirty="0" smtClean="0"/>
                        <a:t> time = </a:t>
                      </a:r>
                    </a:p>
                    <a:p>
                      <a:r>
                        <a:rPr lang="en-US" sz="1400" baseline="0" dirty="0" smtClean="0"/>
                        <a:t>4*30/10=</a:t>
                      </a:r>
                      <a:r>
                        <a:rPr lang="en-US" sz="1400" baseline="0" dirty="0" smtClean="0">
                          <a:solidFill>
                            <a:schemeClr val="accent5">
                              <a:lumMod val="60000"/>
                              <a:lumOff val="40000"/>
                            </a:schemeClr>
                          </a:solidFill>
                        </a:rPr>
                        <a:t>12</a:t>
                      </a:r>
                      <a:r>
                        <a:rPr lang="en-US" sz="1400" baseline="0" dirty="0" smtClean="0"/>
                        <a:t> </a:t>
                      </a:r>
                      <a:endParaRPr lang="en-US" sz="1400" dirty="0"/>
                    </a:p>
                  </a:txBody>
                  <a:tcPr/>
                </a:tc>
                <a:tc>
                  <a:txBody>
                    <a:bodyPr/>
                    <a:lstStyle/>
                    <a:p>
                      <a:r>
                        <a:rPr lang="en-US" sz="1400" dirty="0" smtClean="0"/>
                        <a:t>Yes</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A001</a:t>
                      </a:r>
                    </a:p>
                  </a:txBody>
                  <a:tcPr/>
                </a:tc>
                <a:tc>
                  <a:txBody>
                    <a:bodyPr/>
                    <a:lstStyle/>
                    <a:p>
                      <a:r>
                        <a:rPr lang="en-US" sz="1400" dirty="0" smtClean="0"/>
                        <a:t>Mobile Computing</a:t>
                      </a:r>
                      <a:endParaRPr lang="en-US" sz="1400" dirty="0"/>
                    </a:p>
                  </a:txBody>
                  <a:tcPr/>
                </a:tc>
                <a:tc>
                  <a:txBody>
                    <a:bodyPr/>
                    <a:lstStyle/>
                    <a:p>
                      <a:r>
                        <a:rPr lang="en-US" sz="1400" dirty="0" smtClean="0"/>
                        <a:t>Notebooks</a:t>
                      </a:r>
                      <a:endParaRPr lang="en-US" sz="1400" dirty="0"/>
                    </a:p>
                  </a:txBody>
                  <a:tcPr/>
                </a:tc>
                <a:tc>
                  <a:txBody>
                    <a:bodyPr/>
                    <a:lstStyle/>
                    <a:p>
                      <a:r>
                        <a:rPr lang="en-US" sz="1400" smtClean="0"/>
                        <a:t>Low</a:t>
                      </a:r>
                      <a:endParaRPr lang="en-US" sz="1400" dirty="0"/>
                    </a:p>
                  </a:txBody>
                  <a:tcPr/>
                </a:tc>
                <a:tc>
                  <a:txBody>
                    <a:bodyPr/>
                    <a:lstStyle/>
                    <a:p>
                      <a:r>
                        <a:rPr lang="en-US" sz="1400" dirty="0" smtClean="0">
                          <a:solidFill>
                            <a:schemeClr val="accent5">
                              <a:lumMod val="60000"/>
                              <a:lumOff val="40000"/>
                            </a:schemeClr>
                          </a:solidFill>
                        </a:rPr>
                        <a:t>7</a:t>
                      </a:r>
                      <a:endParaRPr lang="en-US" sz="1400" dirty="0">
                        <a:solidFill>
                          <a:schemeClr val="accent5">
                            <a:lumMod val="60000"/>
                            <a:lumOff val="40000"/>
                          </a:schemeClr>
                        </a:solidFill>
                      </a:endParaRPr>
                    </a:p>
                  </a:txBody>
                  <a:tcPr/>
                </a:tc>
                <a:tc>
                  <a:txBody>
                    <a:bodyPr/>
                    <a:lstStyle/>
                    <a:p>
                      <a:r>
                        <a:rPr lang="en-US" sz="1400" dirty="0" smtClean="0"/>
                        <a:t>2</a:t>
                      </a:r>
                      <a:endParaRPr lang="en-US" sz="1400" dirty="0"/>
                    </a:p>
                  </a:txBody>
                  <a:tcPr/>
                </a:tc>
                <a:tc>
                  <a:txBody>
                    <a:bodyPr/>
                    <a:lstStyle/>
                    <a:p>
                      <a:r>
                        <a:rPr lang="en-US" sz="1400" dirty="0" smtClean="0">
                          <a:solidFill>
                            <a:schemeClr val="accent5">
                              <a:lumMod val="60000"/>
                              <a:lumOff val="40000"/>
                            </a:schemeClr>
                          </a:solidFill>
                        </a:rPr>
                        <a:t>6</a:t>
                      </a:r>
                      <a:endParaRPr lang="en-US" sz="1400" dirty="0">
                        <a:solidFill>
                          <a:schemeClr val="accent5">
                            <a:lumMod val="60000"/>
                            <a:lumOff val="40000"/>
                          </a:schemeClr>
                        </a:solidFill>
                      </a:endParaRPr>
                    </a:p>
                  </a:txBody>
                  <a:tcPr/>
                </a:tc>
                <a:tc>
                  <a:txBody>
                    <a:bodyPr/>
                    <a:lstStyle/>
                    <a:p>
                      <a:r>
                        <a:rPr lang="en-US" sz="1400" dirty="0" smtClean="0"/>
                        <a:t>No</a:t>
                      </a:r>
                      <a:endParaRPr lang="en-US" sz="1400" dirty="0"/>
                    </a:p>
                  </a:txBody>
                  <a:tcPr/>
                </a:tc>
                <a:extLst>
                  <a:ext uri="{0D108BD9-81ED-4DB2-BD59-A6C34878D82A}">
                    <a16:rowId xmlns:a16="http://schemas.microsoft.com/office/drawing/2014/main" val="10002"/>
                  </a:ext>
                </a:extLst>
              </a:tr>
              <a:tr h="370840">
                <a:tc>
                  <a:txBody>
                    <a:bodyPr/>
                    <a:lstStyle/>
                    <a:p>
                      <a:r>
                        <a:rPr lang="en-US" sz="1400" dirty="0" smtClean="0"/>
                        <a:t>A056</a:t>
                      </a:r>
                      <a:endParaRPr lang="en-US" sz="1400" dirty="0"/>
                    </a:p>
                  </a:txBody>
                  <a:tcPr/>
                </a:tc>
                <a:tc>
                  <a:txBody>
                    <a:bodyPr/>
                    <a:lstStyle/>
                    <a:p>
                      <a:r>
                        <a:rPr lang="en-US" sz="1400" dirty="0" smtClean="0"/>
                        <a:t>Mobile Computing</a:t>
                      </a:r>
                      <a:endParaRPr lang="en-US" sz="1400" dirty="0"/>
                    </a:p>
                  </a:txBody>
                  <a:tcPr/>
                </a:tc>
                <a:tc>
                  <a:txBody>
                    <a:bodyPr/>
                    <a:lstStyle/>
                    <a:p>
                      <a:r>
                        <a:rPr lang="en-US" sz="1400" dirty="0" smtClean="0"/>
                        <a:t>Notebooks</a:t>
                      </a:r>
                      <a:endParaRPr lang="en-US" sz="1400" dirty="0"/>
                    </a:p>
                  </a:txBody>
                  <a:tcPr/>
                </a:tc>
                <a:tc>
                  <a:txBody>
                    <a:bodyPr/>
                    <a:lstStyle/>
                    <a:p>
                      <a:r>
                        <a:rPr lang="en-US" sz="1400" dirty="0" smtClean="0"/>
                        <a:t>Low</a:t>
                      </a:r>
                      <a:endParaRPr lang="en-US" sz="1400" dirty="0"/>
                    </a:p>
                  </a:txBody>
                  <a:tcPr/>
                </a:tc>
                <a:tc>
                  <a:txBody>
                    <a:bodyPr/>
                    <a:lstStyle/>
                    <a:p>
                      <a:r>
                        <a:rPr lang="en-US" sz="1400" dirty="0" smtClean="0">
                          <a:solidFill>
                            <a:schemeClr val="accent5">
                              <a:lumMod val="60000"/>
                              <a:lumOff val="40000"/>
                            </a:schemeClr>
                          </a:solidFill>
                        </a:rPr>
                        <a:t>6</a:t>
                      </a:r>
                      <a:endParaRPr lang="en-US" sz="1400" dirty="0">
                        <a:solidFill>
                          <a:schemeClr val="accent5">
                            <a:lumMod val="60000"/>
                            <a:lumOff val="40000"/>
                          </a:schemeClr>
                        </a:solidFill>
                      </a:endParaRPr>
                    </a:p>
                  </a:txBody>
                  <a:tcPr/>
                </a:tc>
                <a:tc>
                  <a:txBody>
                    <a:bodyPr/>
                    <a:lstStyle/>
                    <a:p>
                      <a:r>
                        <a:rPr lang="en-US" sz="1400" dirty="0" smtClean="0"/>
                        <a:t>1</a:t>
                      </a:r>
                      <a:endParaRPr lang="en-US" sz="1400" dirty="0"/>
                    </a:p>
                  </a:txBody>
                  <a:tcPr/>
                </a:tc>
                <a:tc>
                  <a:txBody>
                    <a:bodyPr/>
                    <a:lstStyle/>
                    <a:p>
                      <a:r>
                        <a:rPr lang="en-US" sz="1400" dirty="0" smtClean="0">
                          <a:solidFill>
                            <a:schemeClr val="accent5">
                              <a:lumMod val="60000"/>
                              <a:lumOff val="40000"/>
                            </a:schemeClr>
                          </a:solidFill>
                        </a:rPr>
                        <a:t>3</a:t>
                      </a:r>
                      <a:endParaRPr lang="en-US" sz="1400" dirty="0">
                        <a:solidFill>
                          <a:schemeClr val="accent5">
                            <a:lumMod val="60000"/>
                            <a:lumOff val="40000"/>
                          </a:schemeClr>
                        </a:solidFill>
                      </a:endParaRPr>
                    </a:p>
                  </a:txBody>
                  <a:tcPr/>
                </a:tc>
                <a:tc>
                  <a:txBody>
                    <a:bodyPr/>
                    <a:lstStyle/>
                    <a:p>
                      <a:r>
                        <a:rPr lang="en-US" sz="1400" dirty="0" smtClean="0"/>
                        <a:t>No</a:t>
                      </a:r>
                      <a:endParaRPr lang="en-US" sz="1400" dirty="0"/>
                    </a:p>
                  </a:txBody>
                  <a:tcPr/>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bwMode="auto">
          <a:xfrm>
            <a:off x="405885" y="4550743"/>
            <a:ext cx="8229600" cy="1456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chemeClr val="tx1"/>
              </a:buClr>
              <a:buFont typeface="Wingdings" pitchFamily="2" charset="2"/>
              <a:buChar char="§"/>
              <a:defRPr sz="2400">
                <a:solidFill>
                  <a:srgbClr val="333333"/>
                </a:solidFill>
                <a:latin typeface="+mn-lt"/>
                <a:ea typeface="+mn-ea"/>
                <a:cs typeface="+mn-cs"/>
              </a:defRPr>
            </a:lvl1pPr>
            <a:lvl2pPr marL="742950" indent="-285750" algn="l" rtl="0" eaLnBrk="1" fontAlgn="base" hangingPunct="1">
              <a:lnSpc>
                <a:spcPct val="150000"/>
              </a:lnSpc>
              <a:spcBef>
                <a:spcPct val="20000"/>
              </a:spcBef>
              <a:spcAft>
                <a:spcPct val="0"/>
              </a:spcAft>
              <a:buClr>
                <a:schemeClr val="tx1"/>
              </a:buClr>
              <a:buFont typeface="Wingdings" pitchFamily="2" charset="2"/>
              <a:buChar char="ú"/>
              <a:defRPr sz="2200">
                <a:solidFill>
                  <a:srgbClr val="333333"/>
                </a:solidFill>
                <a:latin typeface="+mn-lt"/>
                <a:cs typeface="+mn-cs"/>
              </a:defRPr>
            </a:lvl2pPr>
            <a:lvl3pPr marL="1143000" indent="-228600" algn="l" rtl="0" eaLnBrk="1" fontAlgn="base" hangingPunct="1">
              <a:lnSpc>
                <a:spcPct val="150000"/>
              </a:lnSpc>
              <a:spcBef>
                <a:spcPct val="20000"/>
              </a:spcBef>
              <a:spcAft>
                <a:spcPct val="0"/>
              </a:spcAft>
              <a:buClr>
                <a:schemeClr val="tx1"/>
              </a:buClr>
              <a:buFont typeface="Courier New" pitchFamily="49" charset="0"/>
              <a:buChar char="-"/>
              <a:defRPr sz="2000">
                <a:solidFill>
                  <a:srgbClr val="333333"/>
                </a:solidFill>
                <a:latin typeface="+mn-lt"/>
                <a:cs typeface="+mn-cs"/>
              </a:defRPr>
            </a:lvl3pPr>
            <a:lvl4pPr marL="16002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4pPr>
            <a:lvl5pPr marL="20574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5pPr>
            <a:lvl6pPr marL="25146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6pPr>
            <a:lvl7pPr marL="29718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7pPr>
            <a:lvl8pPr marL="34290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8pPr>
            <a:lvl9pPr marL="38862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9pPr>
          </a:lstStyle>
          <a:p>
            <a:r>
              <a:rPr lang="en-US" sz="1800" dirty="0" smtClean="0"/>
              <a:t>Thumb rule should be that if the pilot was successful in more than 1/3 of the pilot stores, than we are moving to the next step.</a:t>
            </a:r>
          </a:p>
          <a:p>
            <a:r>
              <a:rPr lang="en-US" sz="1800" dirty="0"/>
              <a:t>A managerial decision should be taken if the </a:t>
            </a:r>
            <a:r>
              <a:rPr lang="en-US" sz="1800" dirty="0" smtClean="0"/>
              <a:t>pilot results are not decisive.</a:t>
            </a:r>
            <a:endParaRPr lang="en-US" sz="1800" dirty="0"/>
          </a:p>
        </p:txBody>
      </p:sp>
    </p:spTree>
    <p:extLst>
      <p:ext uri="{BB962C8B-B14F-4D97-AF65-F5344CB8AC3E}">
        <p14:creationId xmlns:p14="http://schemas.microsoft.com/office/powerpoint/2010/main" val="2689574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Where to Range the New SKU?</a:t>
            </a:r>
            <a:endParaRPr lang="en-US" dirty="0"/>
          </a:p>
        </p:txBody>
      </p:sp>
      <p:sp>
        <p:nvSpPr>
          <p:cNvPr id="5" name="Content Placeholder 2"/>
          <p:cNvSpPr txBox="1">
            <a:spLocks/>
          </p:cNvSpPr>
          <p:nvPr/>
        </p:nvSpPr>
        <p:spPr bwMode="auto">
          <a:xfrm>
            <a:off x="405885" y="1271903"/>
            <a:ext cx="8229600" cy="41088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chemeClr val="tx1"/>
              </a:buClr>
              <a:buFont typeface="Wingdings" pitchFamily="2" charset="2"/>
              <a:buChar char="§"/>
              <a:defRPr sz="2400">
                <a:solidFill>
                  <a:srgbClr val="333333"/>
                </a:solidFill>
                <a:latin typeface="+mn-lt"/>
                <a:ea typeface="+mn-ea"/>
                <a:cs typeface="+mn-cs"/>
              </a:defRPr>
            </a:lvl1pPr>
            <a:lvl2pPr marL="742950" indent="-285750" algn="l" rtl="0" eaLnBrk="1" fontAlgn="base" hangingPunct="1">
              <a:lnSpc>
                <a:spcPct val="150000"/>
              </a:lnSpc>
              <a:spcBef>
                <a:spcPct val="20000"/>
              </a:spcBef>
              <a:spcAft>
                <a:spcPct val="0"/>
              </a:spcAft>
              <a:buClr>
                <a:schemeClr val="tx1"/>
              </a:buClr>
              <a:buFont typeface="Wingdings" pitchFamily="2" charset="2"/>
              <a:buChar char="ú"/>
              <a:defRPr sz="2200">
                <a:solidFill>
                  <a:srgbClr val="333333"/>
                </a:solidFill>
                <a:latin typeface="+mn-lt"/>
                <a:cs typeface="+mn-cs"/>
              </a:defRPr>
            </a:lvl2pPr>
            <a:lvl3pPr marL="1143000" indent="-228600" algn="l" rtl="0" eaLnBrk="1" fontAlgn="base" hangingPunct="1">
              <a:lnSpc>
                <a:spcPct val="150000"/>
              </a:lnSpc>
              <a:spcBef>
                <a:spcPct val="20000"/>
              </a:spcBef>
              <a:spcAft>
                <a:spcPct val="0"/>
              </a:spcAft>
              <a:buClr>
                <a:schemeClr val="tx1"/>
              </a:buClr>
              <a:buFont typeface="Courier New" pitchFamily="49" charset="0"/>
              <a:buChar char="-"/>
              <a:defRPr sz="2000">
                <a:solidFill>
                  <a:srgbClr val="333333"/>
                </a:solidFill>
                <a:latin typeface="+mn-lt"/>
                <a:cs typeface="+mn-cs"/>
              </a:defRPr>
            </a:lvl3pPr>
            <a:lvl4pPr marL="16002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4pPr>
            <a:lvl5pPr marL="20574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5pPr>
            <a:lvl6pPr marL="25146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6pPr>
            <a:lvl7pPr marL="29718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7pPr>
            <a:lvl8pPr marL="34290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8pPr>
            <a:lvl9pPr marL="38862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9pPr>
          </a:lstStyle>
          <a:p>
            <a:r>
              <a:rPr lang="en-US" sz="1800" dirty="0" smtClean="0"/>
              <a:t>For each store, we should check if we should range the new SKU or not:</a:t>
            </a:r>
          </a:p>
          <a:p>
            <a:pPr lvl="1"/>
            <a:r>
              <a:rPr lang="en-US" sz="1600" dirty="0" smtClean="0"/>
              <a:t>We need to estimate how much this SKU is going to sell in this store. </a:t>
            </a:r>
            <a:endParaRPr lang="en-US" sz="1400" dirty="0" smtClean="0"/>
          </a:p>
          <a:p>
            <a:pPr lvl="2"/>
            <a:r>
              <a:rPr lang="en-US" sz="1400" dirty="0" smtClean="0"/>
              <a:t>We assume that using the ratio of quarterly C/PB sales between the pilot stores and the target stores, we can extrapolate the sales of the new SKU from the pilot stores, to the target stores. </a:t>
            </a:r>
          </a:p>
          <a:p>
            <a:pPr lvl="3"/>
            <a:r>
              <a:rPr lang="en-US" sz="1300" dirty="0" smtClean="0"/>
              <a:t>For example: Pilot store A sells 100 quarterly and sold 6 of the pilot SKU.  </a:t>
            </a:r>
          </a:p>
          <a:p>
            <a:pPr lvl="3"/>
            <a:r>
              <a:rPr lang="en-US" sz="1300" dirty="0" smtClean="0"/>
              <a:t>We want to range in a store that sells 50 quarterly – half of the pilot store. </a:t>
            </a:r>
          </a:p>
          <a:p>
            <a:pPr lvl="3"/>
            <a:r>
              <a:rPr lang="en-US" sz="1300" dirty="0" smtClean="0"/>
              <a:t>So we assume that the new product can sell 3 in this store.</a:t>
            </a:r>
          </a:p>
          <a:p>
            <a:pPr lvl="1"/>
            <a:r>
              <a:rPr lang="en-US" sz="1600" dirty="0" smtClean="0"/>
              <a:t>The </a:t>
            </a:r>
            <a:r>
              <a:rPr lang="en-US" sz="1600" dirty="0"/>
              <a:t>decision point is: If this SKU estimated sales are more than the current average in this Store/C/PB than range the SKU.</a:t>
            </a:r>
          </a:p>
          <a:p>
            <a:pPr lvl="1"/>
            <a:endParaRPr lang="en-US" sz="1600" dirty="0" smtClean="0"/>
          </a:p>
        </p:txBody>
      </p:sp>
    </p:spTree>
    <p:extLst>
      <p:ext uri="{BB962C8B-B14F-4D97-AF65-F5344CB8AC3E}">
        <p14:creationId xmlns:p14="http://schemas.microsoft.com/office/powerpoint/2010/main" val="3626930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Where to Range the New SKU?</a:t>
            </a:r>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1114871674"/>
              </p:ext>
            </p:extLst>
          </p:nvPr>
        </p:nvGraphicFramePr>
        <p:xfrm>
          <a:off x="955689" y="1001062"/>
          <a:ext cx="7202660" cy="2880360"/>
        </p:xfrm>
        <a:graphic>
          <a:graphicData uri="http://schemas.openxmlformats.org/drawingml/2006/table">
            <a:tbl>
              <a:tblPr firstRow="1" bandRow="1">
                <a:tableStyleId>{00A15C55-8517-42AA-B614-E9B94910E393}</a:tableStyleId>
              </a:tblPr>
              <a:tblGrid>
                <a:gridCol w="1531030">
                  <a:extLst>
                    <a:ext uri="{9D8B030D-6E8A-4147-A177-3AD203B41FA5}">
                      <a16:colId xmlns:a16="http://schemas.microsoft.com/office/drawing/2014/main" val="20000"/>
                    </a:ext>
                  </a:extLst>
                </a:gridCol>
                <a:gridCol w="1578509">
                  <a:extLst>
                    <a:ext uri="{9D8B030D-6E8A-4147-A177-3AD203B41FA5}">
                      <a16:colId xmlns:a16="http://schemas.microsoft.com/office/drawing/2014/main" val="20001"/>
                    </a:ext>
                  </a:extLst>
                </a:gridCol>
                <a:gridCol w="2264322">
                  <a:extLst>
                    <a:ext uri="{9D8B030D-6E8A-4147-A177-3AD203B41FA5}">
                      <a16:colId xmlns:a16="http://schemas.microsoft.com/office/drawing/2014/main" val="20002"/>
                    </a:ext>
                  </a:extLst>
                </a:gridCol>
                <a:gridCol w="1828799">
                  <a:extLst>
                    <a:ext uri="{9D8B030D-6E8A-4147-A177-3AD203B41FA5}">
                      <a16:colId xmlns:a16="http://schemas.microsoft.com/office/drawing/2014/main" val="20003"/>
                    </a:ext>
                  </a:extLst>
                </a:gridCol>
              </a:tblGrid>
              <a:tr h="370840">
                <a:tc>
                  <a:txBody>
                    <a:bodyPr/>
                    <a:lstStyle/>
                    <a:p>
                      <a:r>
                        <a:rPr lang="en-US" sz="1400" b="0" dirty="0" smtClean="0"/>
                        <a:t>Pilot</a:t>
                      </a:r>
                      <a:r>
                        <a:rPr lang="en-US" sz="1400" b="0" baseline="0" dirty="0" smtClean="0"/>
                        <a:t> Stores</a:t>
                      </a:r>
                      <a:endParaRPr lang="en-US" sz="1400" b="0" dirty="0"/>
                    </a:p>
                  </a:txBody>
                  <a:tcPr/>
                </a:tc>
                <a:tc>
                  <a:txBody>
                    <a:bodyPr/>
                    <a:lstStyle/>
                    <a:p>
                      <a:r>
                        <a:rPr lang="en-US" sz="1400" b="0" dirty="0" smtClean="0"/>
                        <a:t>Sales of the pilot</a:t>
                      </a:r>
                      <a:r>
                        <a:rPr lang="en-US" sz="1400" b="0" baseline="0" dirty="0" smtClean="0"/>
                        <a:t> SKU</a:t>
                      </a:r>
                      <a:endParaRPr lang="en-US" sz="1400" b="0" dirty="0"/>
                    </a:p>
                  </a:txBody>
                  <a:tcPr/>
                </a:tc>
                <a:tc>
                  <a:txBody>
                    <a:bodyPr/>
                    <a:lstStyle/>
                    <a:p>
                      <a:r>
                        <a:rPr lang="en-US" sz="1400" b="0" kern="1200" baseline="0" dirty="0" smtClean="0">
                          <a:solidFill>
                            <a:schemeClr val="lt1"/>
                          </a:solidFill>
                          <a:latin typeface="+mn-lt"/>
                          <a:ea typeface="+mn-ea"/>
                          <a:cs typeface="+mn-cs"/>
                        </a:rPr>
                        <a:t>Total Sales of the C/PB in the last quarter</a:t>
                      </a:r>
                      <a:endParaRPr lang="en-US" sz="1400" b="0" kern="1200" baseline="0" dirty="0">
                        <a:solidFill>
                          <a:schemeClr val="lt1"/>
                        </a:solidFill>
                        <a:latin typeface="+mn-lt"/>
                        <a:ea typeface="+mn-ea"/>
                        <a:cs typeface="+mn-cs"/>
                      </a:endParaRPr>
                    </a:p>
                  </a:txBody>
                  <a:tcPr/>
                </a:tc>
                <a:tc>
                  <a:txBody>
                    <a:bodyPr/>
                    <a:lstStyle/>
                    <a:p>
                      <a:r>
                        <a:rPr lang="en-US" sz="1400" b="0" kern="1200" baseline="0" dirty="0" smtClean="0">
                          <a:solidFill>
                            <a:schemeClr val="lt1"/>
                          </a:solidFill>
                          <a:latin typeface="+mn-lt"/>
                          <a:ea typeface="+mn-ea"/>
                          <a:cs typeface="+mn-cs"/>
                        </a:rPr>
                        <a:t>The “Power” of the new SKU in this C/PB</a:t>
                      </a:r>
                      <a:endParaRPr lang="en-US" sz="1400" b="0" kern="1200" baseline="0" dirty="0">
                        <a:solidFill>
                          <a:schemeClr val="lt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1400" dirty="0" smtClean="0"/>
                        <a:t>A002</a:t>
                      </a:r>
                      <a:endParaRPr lang="en-US" sz="1400" dirty="0"/>
                    </a:p>
                  </a:txBody>
                  <a:tcPr/>
                </a:tc>
                <a:tc>
                  <a:txBody>
                    <a:bodyPr/>
                    <a:lstStyle/>
                    <a:p>
                      <a:r>
                        <a:rPr lang="en-US" sz="1400" dirty="0" smtClean="0"/>
                        <a:t>12</a:t>
                      </a:r>
                      <a:endParaRPr lang="en-US" sz="1400" dirty="0"/>
                    </a:p>
                  </a:txBody>
                  <a:tcPr/>
                </a:tc>
                <a:tc>
                  <a:txBody>
                    <a:bodyPr/>
                    <a:lstStyle/>
                    <a:p>
                      <a:r>
                        <a:rPr lang="en-US" sz="1400" dirty="0" smtClean="0"/>
                        <a:t>100</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A001</a:t>
                      </a:r>
                    </a:p>
                  </a:txBody>
                  <a:tcPr/>
                </a:tc>
                <a:tc>
                  <a:txBody>
                    <a:bodyPr/>
                    <a:lstStyle/>
                    <a:p>
                      <a:r>
                        <a:rPr lang="en-US" sz="1400" dirty="0" smtClean="0"/>
                        <a:t>6</a:t>
                      </a:r>
                      <a:endParaRPr lang="en-US" sz="1400" dirty="0"/>
                    </a:p>
                  </a:txBody>
                  <a:tcPr/>
                </a:tc>
                <a:tc>
                  <a:txBody>
                    <a:bodyPr/>
                    <a:lstStyle/>
                    <a:p>
                      <a:r>
                        <a:rPr lang="en-US" sz="1400" dirty="0" smtClean="0"/>
                        <a:t>50</a:t>
                      </a:r>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sz="1400" dirty="0" smtClean="0"/>
                        <a:t>A056</a:t>
                      </a:r>
                      <a:endParaRPr lang="en-US" sz="1400" dirty="0"/>
                    </a:p>
                  </a:txBody>
                  <a:tcPr/>
                </a:tc>
                <a:tc>
                  <a:txBody>
                    <a:bodyPr/>
                    <a:lstStyle/>
                    <a:p>
                      <a:r>
                        <a:rPr lang="en-US" sz="1400" dirty="0" smtClean="0"/>
                        <a:t>3</a:t>
                      </a:r>
                      <a:endParaRPr lang="en-US" sz="1400" dirty="0"/>
                    </a:p>
                  </a:txBody>
                  <a:tcPr/>
                </a:tc>
                <a:tc>
                  <a:txBody>
                    <a:bodyPr/>
                    <a:lstStyle/>
                    <a:p>
                      <a:r>
                        <a:rPr lang="en-US" sz="1400" dirty="0" smtClean="0"/>
                        <a:t>39</a:t>
                      </a:r>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r>
                        <a:rPr lang="en-US" sz="1400" dirty="0" smtClean="0"/>
                        <a:t>TOTAL in pilot</a:t>
                      </a:r>
                      <a:r>
                        <a:rPr lang="en-US" sz="1400" baseline="0" dirty="0" smtClean="0"/>
                        <a:t> period</a:t>
                      </a:r>
                      <a:endParaRPr lang="en-US" sz="1400" dirty="0"/>
                    </a:p>
                  </a:txBody>
                  <a:tcPr/>
                </a:tc>
                <a:tc>
                  <a:txBody>
                    <a:bodyPr/>
                    <a:lstStyle/>
                    <a:p>
                      <a:r>
                        <a:rPr lang="en-US" sz="1400" dirty="0" smtClean="0"/>
                        <a:t>21</a:t>
                      </a:r>
                      <a:endParaRPr lang="en-US" sz="1400" dirty="0"/>
                    </a:p>
                  </a:txBody>
                  <a:tcPr/>
                </a:tc>
                <a:tc>
                  <a:txBody>
                    <a:bodyPr/>
                    <a:lstStyle/>
                    <a:p>
                      <a:r>
                        <a:rPr lang="en-US" sz="1400" dirty="0" smtClean="0"/>
                        <a:t>189</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0004"/>
                  </a:ext>
                </a:extLst>
              </a:tr>
              <a:tr h="370840">
                <a:tc>
                  <a:txBody>
                    <a:bodyPr/>
                    <a:lstStyle/>
                    <a:p>
                      <a:r>
                        <a:rPr lang="en-US" sz="1400" dirty="0" smtClean="0"/>
                        <a:t>TOTAL in a month</a:t>
                      </a:r>
                      <a:endParaRPr lang="en-US" sz="1400" dirty="0"/>
                    </a:p>
                  </a:txBody>
                  <a:tcPr/>
                </a:tc>
                <a:tc>
                  <a:txBody>
                    <a:bodyPr/>
                    <a:lstStyle/>
                    <a:p>
                      <a:r>
                        <a:rPr lang="en-US" sz="1400" dirty="0" smtClean="0"/>
                        <a:t>21*30/pilot period = 63</a:t>
                      </a:r>
                      <a:endParaRPr lang="en-US" sz="1400" dirty="0"/>
                    </a:p>
                  </a:txBody>
                  <a:tcPr/>
                </a:tc>
                <a:tc>
                  <a:txBody>
                    <a:bodyPr/>
                    <a:lstStyle/>
                    <a:p>
                      <a:r>
                        <a:rPr lang="en-US" sz="1400" dirty="0" smtClean="0"/>
                        <a:t>189</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X= 189/63 = 3</a:t>
                      </a:r>
                      <a:endParaRPr lang="en-US" sz="1400" dirty="0"/>
                    </a:p>
                  </a:txBody>
                  <a:tcPr/>
                </a:tc>
                <a:extLst>
                  <a:ext uri="{0D108BD9-81ED-4DB2-BD59-A6C34878D82A}">
                    <a16:rowId xmlns:a16="http://schemas.microsoft.com/office/drawing/2014/main" val="10005"/>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529541045"/>
              </p:ext>
            </p:extLst>
          </p:nvPr>
        </p:nvGraphicFramePr>
        <p:xfrm>
          <a:off x="1010093" y="4162440"/>
          <a:ext cx="7155711" cy="2163986"/>
        </p:xfrm>
        <a:graphic>
          <a:graphicData uri="http://schemas.openxmlformats.org/drawingml/2006/table">
            <a:tbl>
              <a:tblPr firstRow="1" bandRow="1">
                <a:tableStyleId>{00A15C55-8517-42AA-B614-E9B94910E393}</a:tableStyleId>
              </a:tblPr>
              <a:tblGrid>
                <a:gridCol w="1049575">
                  <a:extLst>
                    <a:ext uri="{9D8B030D-6E8A-4147-A177-3AD203B41FA5}">
                      <a16:colId xmlns:a16="http://schemas.microsoft.com/office/drawing/2014/main" val="20000"/>
                    </a:ext>
                  </a:extLst>
                </a:gridCol>
                <a:gridCol w="1792064">
                  <a:extLst>
                    <a:ext uri="{9D8B030D-6E8A-4147-A177-3AD203B41FA5}">
                      <a16:colId xmlns:a16="http://schemas.microsoft.com/office/drawing/2014/main" val="20001"/>
                    </a:ext>
                  </a:extLst>
                </a:gridCol>
                <a:gridCol w="1722244">
                  <a:extLst>
                    <a:ext uri="{9D8B030D-6E8A-4147-A177-3AD203B41FA5}">
                      <a16:colId xmlns:a16="http://schemas.microsoft.com/office/drawing/2014/main" val="20002"/>
                    </a:ext>
                  </a:extLst>
                </a:gridCol>
                <a:gridCol w="1443732">
                  <a:extLst>
                    <a:ext uri="{9D8B030D-6E8A-4147-A177-3AD203B41FA5}">
                      <a16:colId xmlns:a16="http://schemas.microsoft.com/office/drawing/2014/main" val="20003"/>
                    </a:ext>
                  </a:extLst>
                </a:gridCol>
                <a:gridCol w="1148096">
                  <a:extLst>
                    <a:ext uri="{9D8B030D-6E8A-4147-A177-3AD203B41FA5}">
                      <a16:colId xmlns:a16="http://schemas.microsoft.com/office/drawing/2014/main" val="20004"/>
                    </a:ext>
                  </a:extLst>
                </a:gridCol>
              </a:tblGrid>
              <a:tr h="756826">
                <a:tc>
                  <a:txBody>
                    <a:bodyPr/>
                    <a:lstStyle/>
                    <a:p>
                      <a:r>
                        <a:rPr lang="en-US" sz="1400" b="0" baseline="0" dirty="0" smtClean="0"/>
                        <a:t>Other Stores</a:t>
                      </a:r>
                      <a:endParaRPr lang="en-US" sz="1400" b="0" dirty="0"/>
                    </a:p>
                  </a:txBody>
                  <a:tcPr/>
                </a:tc>
                <a:tc>
                  <a:txBody>
                    <a:bodyPr/>
                    <a:lstStyle/>
                    <a:p>
                      <a:r>
                        <a:rPr lang="en-US" sz="1400" b="0" kern="1200" dirty="0" smtClean="0">
                          <a:solidFill>
                            <a:schemeClr val="lt1"/>
                          </a:solidFill>
                          <a:latin typeface="+mn-lt"/>
                          <a:ea typeface="+mn-ea"/>
                          <a:cs typeface="+mn-cs"/>
                        </a:rPr>
                        <a:t>Total Sales of the C/PB in the last quarter</a:t>
                      </a:r>
                      <a:endParaRPr lang="en-US" sz="1400" b="0" kern="1200" dirty="0">
                        <a:solidFill>
                          <a:schemeClr val="lt1"/>
                        </a:solidFill>
                        <a:latin typeface="+mn-lt"/>
                        <a:ea typeface="+mn-ea"/>
                        <a:cs typeface="+mn-cs"/>
                      </a:endParaRPr>
                    </a:p>
                  </a:txBody>
                  <a:tcPr/>
                </a:tc>
                <a:tc>
                  <a:txBody>
                    <a:bodyPr/>
                    <a:lstStyle/>
                    <a:p>
                      <a:r>
                        <a:rPr lang="en-US" sz="1400" b="0" kern="1200" dirty="0" smtClean="0">
                          <a:solidFill>
                            <a:schemeClr val="lt1"/>
                          </a:solidFill>
                          <a:latin typeface="+mn-lt"/>
                          <a:ea typeface="+mn-ea"/>
                          <a:cs typeface="+mn-cs"/>
                        </a:rPr>
                        <a:t>Estimated sales of the new SKU in</a:t>
                      </a:r>
                      <a:r>
                        <a:rPr lang="en-US" sz="1400" b="0" kern="1200" baseline="0" dirty="0" smtClean="0">
                          <a:solidFill>
                            <a:schemeClr val="lt1"/>
                          </a:solidFill>
                          <a:latin typeface="+mn-lt"/>
                          <a:ea typeface="+mn-ea"/>
                          <a:cs typeface="+mn-cs"/>
                        </a:rPr>
                        <a:t> a month</a:t>
                      </a:r>
                      <a:endParaRPr lang="en-US" sz="1400" b="0" kern="1200" dirty="0">
                        <a:solidFill>
                          <a:schemeClr val="lt1"/>
                        </a:solidFill>
                        <a:latin typeface="+mn-lt"/>
                        <a:ea typeface="+mn-ea"/>
                        <a:cs typeface="+mn-cs"/>
                      </a:endParaRPr>
                    </a:p>
                  </a:txBody>
                  <a:tcPr/>
                </a:tc>
                <a:tc>
                  <a:txBody>
                    <a:bodyPr/>
                    <a:lstStyle/>
                    <a:p>
                      <a:r>
                        <a:rPr lang="en-US" sz="1400" b="0" dirty="0" smtClean="0"/>
                        <a:t>average monthly sales (Q)</a:t>
                      </a:r>
                      <a:endParaRPr lang="en-US" sz="13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lt1"/>
                          </a:solidFill>
                          <a:latin typeface="+mn-lt"/>
                          <a:ea typeface="+mn-ea"/>
                          <a:cs typeface="+mn-cs"/>
                        </a:rPr>
                        <a:t>Action</a:t>
                      </a:r>
                    </a:p>
                  </a:txBody>
                  <a:tcPr/>
                </a:tc>
                <a:extLst>
                  <a:ext uri="{0D108BD9-81ED-4DB2-BD59-A6C34878D82A}">
                    <a16:rowId xmlns:a16="http://schemas.microsoft.com/office/drawing/2014/main" val="10000"/>
                  </a:ext>
                </a:extLst>
              </a:tr>
              <a:tr h="370840">
                <a:tc>
                  <a:txBody>
                    <a:bodyPr/>
                    <a:lstStyle/>
                    <a:p>
                      <a:r>
                        <a:rPr lang="en-US" sz="1400" dirty="0" smtClean="0"/>
                        <a:t>A003</a:t>
                      </a:r>
                      <a:endParaRPr lang="en-US" sz="1400" dirty="0"/>
                    </a:p>
                  </a:txBody>
                  <a:tcPr/>
                </a:tc>
                <a:tc>
                  <a:txBody>
                    <a:bodyPr/>
                    <a:lstStyle/>
                    <a:p>
                      <a:r>
                        <a:rPr lang="en-US" sz="1400" dirty="0" smtClean="0"/>
                        <a:t>30</a:t>
                      </a:r>
                      <a:endParaRPr lang="en-US" sz="1400" dirty="0"/>
                    </a:p>
                  </a:txBody>
                  <a:tcPr/>
                </a:tc>
                <a:tc>
                  <a:txBody>
                    <a:bodyPr/>
                    <a:lstStyle/>
                    <a:p>
                      <a:r>
                        <a:rPr lang="en-US" sz="1400" dirty="0" smtClean="0"/>
                        <a:t>30/X</a:t>
                      </a:r>
                      <a:r>
                        <a:rPr lang="en-US" sz="1400" baseline="0" dirty="0" smtClean="0"/>
                        <a:t> = 30/3 = 10</a:t>
                      </a:r>
                      <a:endParaRPr lang="en-US" sz="1400" dirty="0"/>
                    </a:p>
                  </a:txBody>
                  <a:tcPr/>
                </a:tc>
                <a:tc>
                  <a:txBody>
                    <a:bodyPr/>
                    <a:lstStyle/>
                    <a:p>
                      <a:r>
                        <a:rPr lang="en-US" sz="1400" dirty="0" smtClean="0"/>
                        <a:t>8.5</a:t>
                      </a:r>
                      <a:endParaRPr lang="en-US" sz="1400" dirty="0"/>
                    </a:p>
                  </a:txBody>
                  <a:tcPr/>
                </a:tc>
                <a:tc>
                  <a:txBody>
                    <a:bodyPr/>
                    <a:lstStyle/>
                    <a:p>
                      <a:r>
                        <a:rPr lang="en-US" sz="1400" dirty="0" smtClean="0"/>
                        <a:t>Range</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A016</a:t>
                      </a:r>
                    </a:p>
                  </a:txBody>
                  <a:tcPr/>
                </a:tc>
                <a:tc>
                  <a:txBody>
                    <a:bodyPr/>
                    <a:lstStyle/>
                    <a:p>
                      <a:r>
                        <a:rPr lang="en-US" sz="1400" dirty="0" smtClean="0"/>
                        <a:t>21</a:t>
                      </a:r>
                      <a:endParaRPr lang="en-US" sz="1400" dirty="0"/>
                    </a:p>
                  </a:txBody>
                  <a:tcPr/>
                </a:tc>
                <a:tc>
                  <a:txBody>
                    <a:bodyPr/>
                    <a:lstStyle/>
                    <a:p>
                      <a:r>
                        <a:rPr lang="en-US" sz="1400" dirty="0" smtClean="0"/>
                        <a:t>21/3</a:t>
                      </a:r>
                      <a:r>
                        <a:rPr lang="en-US" sz="1400" baseline="0" dirty="0" smtClean="0"/>
                        <a:t> = 7</a:t>
                      </a:r>
                      <a:endParaRPr lang="en-US" sz="1400" dirty="0"/>
                    </a:p>
                  </a:txBody>
                  <a:tcPr/>
                </a:tc>
                <a:tc>
                  <a:txBody>
                    <a:bodyPr/>
                    <a:lstStyle/>
                    <a:p>
                      <a:r>
                        <a:rPr lang="en-US" sz="1400" dirty="0" smtClean="0"/>
                        <a:t>7.9</a:t>
                      </a:r>
                      <a:endParaRPr lang="en-US" sz="1400" dirty="0"/>
                    </a:p>
                  </a:txBody>
                  <a:tcPr/>
                </a:tc>
                <a:tc>
                  <a:txBody>
                    <a:bodyPr/>
                    <a:lstStyle/>
                    <a:p>
                      <a:r>
                        <a:rPr lang="en-US" sz="1400" dirty="0" smtClean="0"/>
                        <a:t>Do not Range</a:t>
                      </a:r>
                      <a:endParaRPr lang="en-US" sz="1400" dirty="0"/>
                    </a:p>
                  </a:txBody>
                  <a:tcPr/>
                </a:tc>
                <a:extLst>
                  <a:ext uri="{0D108BD9-81ED-4DB2-BD59-A6C34878D82A}">
                    <a16:rowId xmlns:a16="http://schemas.microsoft.com/office/drawing/2014/main" val="10002"/>
                  </a:ext>
                </a:extLst>
              </a:tr>
              <a:tr h="370840">
                <a:tc>
                  <a:txBody>
                    <a:bodyPr/>
                    <a:lstStyle/>
                    <a:p>
                      <a:r>
                        <a:rPr lang="en-US" sz="1400" dirty="0" smtClean="0"/>
                        <a:t>A062</a:t>
                      </a:r>
                      <a:endParaRPr lang="en-US" sz="1400" dirty="0"/>
                    </a:p>
                  </a:txBody>
                  <a:tcPr/>
                </a:tc>
                <a:tc>
                  <a:txBody>
                    <a:bodyPr/>
                    <a:lstStyle/>
                    <a:p>
                      <a:r>
                        <a:rPr lang="en-US" sz="1400" dirty="0" smtClean="0"/>
                        <a:t>6</a:t>
                      </a:r>
                      <a:endParaRPr lang="en-US" sz="1400" dirty="0"/>
                    </a:p>
                  </a:txBody>
                  <a:tcPr/>
                </a:tc>
                <a:tc>
                  <a:txBody>
                    <a:bodyPr/>
                    <a:lstStyle/>
                    <a:p>
                      <a:r>
                        <a:rPr lang="en-US" sz="1400" dirty="0" smtClean="0"/>
                        <a:t>6/3</a:t>
                      </a:r>
                      <a:r>
                        <a:rPr lang="en-US" sz="1400" baseline="0" dirty="0" smtClean="0"/>
                        <a:t> = 2</a:t>
                      </a:r>
                      <a:endParaRPr lang="en-US" sz="1400" dirty="0"/>
                    </a:p>
                  </a:txBody>
                  <a:tcPr/>
                </a:tc>
                <a:tc>
                  <a:txBody>
                    <a:bodyPr/>
                    <a:lstStyle/>
                    <a:p>
                      <a:r>
                        <a:rPr lang="en-US" sz="1400" dirty="0" smtClean="0"/>
                        <a:t>1</a:t>
                      </a:r>
                      <a:endParaRPr lang="en-US" sz="1400" dirty="0"/>
                    </a:p>
                  </a:txBody>
                  <a:tcPr/>
                </a:tc>
                <a:tc>
                  <a:txBody>
                    <a:bodyPr/>
                    <a:lstStyle/>
                    <a:p>
                      <a:r>
                        <a:rPr lang="en-US" sz="1400" dirty="0" smtClean="0"/>
                        <a:t>Range</a:t>
                      </a:r>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6149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What to Derange?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5257044"/>
              </p:ext>
            </p:extLst>
          </p:nvPr>
        </p:nvGraphicFramePr>
        <p:xfrm>
          <a:off x="250129" y="3578446"/>
          <a:ext cx="8541111" cy="2726559"/>
        </p:xfrm>
        <a:graphic>
          <a:graphicData uri="http://schemas.openxmlformats.org/drawingml/2006/table">
            <a:tbl>
              <a:tblPr firstRow="1" bandRow="1">
                <a:tableStyleId>{00A15C55-8517-42AA-B614-E9B94910E393}</a:tableStyleId>
              </a:tblPr>
              <a:tblGrid>
                <a:gridCol w="1493195">
                  <a:extLst>
                    <a:ext uri="{9D8B030D-6E8A-4147-A177-3AD203B41FA5}">
                      <a16:colId xmlns:a16="http://schemas.microsoft.com/office/drawing/2014/main" val="20000"/>
                    </a:ext>
                  </a:extLst>
                </a:gridCol>
                <a:gridCol w="2015411">
                  <a:extLst>
                    <a:ext uri="{9D8B030D-6E8A-4147-A177-3AD203B41FA5}">
                      <a16:colId xmlns:a16="http://schemas.microsoft.com/office/drawing/2014/main" val="20001"/>
                    </a:ext>
                  </a:extLst>
                </a:gridCol>
                <a:gridCol w="1295221">
                  <a:extLst>
                    <a:ext uri="{9D8B030D-6E8A-4147-A177-3AD203B41FA5}">
                      <a16:colId xmlns:a16="http://schemas.microsoft.com/office/drawing/2014/main" val="20002"/>
                    </a:ext>
                  </a:extLst>
                </a:gridCol>
                <a:gridCol w="1298910">
                  <a:extLst>
                    <a:ext uri="{9D8B030D-6E8A-4147-A177-3AD203B41FA5}">
                      <a16:colId xmlns:a16="http://schemas.microsoft.com/office/drawing/2014/main" val="20003"/>
                    </a:ext>
                  </a:extLst>
                </a:gridCol>
                <a:gridCol w="2438374">
                  <a:extLst>
                    <a:ext uri="{9D8B030D-6E8A-4147-A177-3AD203B41FA5}">
                      <a16:colId xmlns:a16="http://schemas.microsoft.com/office/drawing/2014/main" val="20004"/>
                    </a:ext>
                  </a:extLst>
                </a:gridCol>
              </a:tblGrid>
              <a:tr h="699639">
                <a:tc>
                  <a:txBody>
                    <a:bodyPr/>
                    <a:lstStyle/>
                    <a:p>
                      <a:r>
                        <a:rPr lang="en-US" sz="1300" b="0" dirty="0" smtClean="0"/>
                        <a:t>STORE A003</a:t>
                      </a:r>
                      <a:endParaRPr lang="en-US" sz="1300" b="0" dirty="0"/>
                    </a:p>
                  </a:txBody>
                  <a:tcPr/>
                </a:tc>
                <a:tc>
                  <a:txBody>
                    <a:bodyPr/>
                    <a:lstStyle/>
                    <a:p>
                      <a:r>
                        <a:rPr lang="en-US" sz="1300" b="0" dirty="0" smtClean="0"/>
                        <a:t>Category</a:t>
                      </a:r>
                      <a:endParaRPr lang="en-US" sz="1300" b="0" dirty="0"/>
                    </a:p>
                  </a:txBody>
                  <a:tcPr/>
                </a:tc>
                <a:tc>
                  <a:txBody>
                    <a:bodyPr/>
                    <a:lstStyle/>
                    <a:p>
                      <a:r>
                        <a:rPr lang="en-US" sz="1300" b="0" dirty="0" smtClean="0"/>
                        <a:t>Class</a:t>
                      </a:r>
                      <a:endParaRPr lang="en-US" sz="1300" b="0" dirty="0"/>
                    </a:p>
                  </a:txBody>
                  <a:tcPr/>
                </a:tc>
                <a:tc>
                  <a:txBody>
                    <a:bodyPr/>
                    <a:lstStyle/>
                    <a:p>
                      <a:r>
                        <a:rPr lang="en-US" sz="1300" b="0" dirty="0" smtClean="0"/>
                        <a:t>Price</a:t>
                      </a:r>
                      <a:r>
                        <a:rPr lang="en-US" sz="1300" b="0" baseline="0" dirty="0" smtClean="0"/>
                        <a:t> Band</a:t>
                      </a:r>
                      <a:endParaRPr lang="en-US" sz="1300" b="0" dirty="0"/>
                    </a:p>
                  </a:txBody>
                  <a:tcPr/>
                </a:tc>
                <a:tc>
                  <a:txBody>
                    <a:bodyPr/>
                    <a:lstStyle/>
                    <a:p>
                      <a:r>
                        <a:rPr lang="en-US" sz="1300" b="0" dirty="0" smtClean="0"/>
                        <a:t>Monthly Sales</a:t>
                      </a:r>
                      <a:endParaRPr lang="en-US" sz="1300" b="0" dirty="0"/>
                    </a:p>
                  </a:txBody>
                  <a:tcPr/>
                </a:tc>
                <a:extLst>
                  <a:ext uri="{0D108BD9-81ED-4DB2-BD59-A6C34878D82A}">
                    <a16:rowId xmlns:a16="http://schemas.microsoft.com/office/drawing/2014/main" val="10000"/>
                  </a:ext>
                </a:extLst>
              </a:tr>
              <a:tr h="285038">
                <a:tc>
                  <a:txBody>
                    <a:bodyPr/>
                    <a:lstStyle/>
                    <a:p>
                      <a:r>
                        <a:rPr lang="en-US" sz="1300" dirty="0" smtClean="0"/>
                        <a:t>SKU1</a:t>
                      </a:r>
                      <a:endParaRPr lang="en-US" sz="1300" dirty="0"/>
                    </a:p>
                  </a:txBody>
                  <a:tcPr/>
                </a:tc>
                <a:tc>
                  <a:txBody>
                    <a:bodyPr/>
                    <a:lstStyle/>
                    <a:p>
                      <a:r>
                        <a:rPr lang="en-US" sz="1300" dirty="0" smtClean="0"/>
                        <a:t>Mobile Computing</a:t>
                      </a:r>
                      <a:endParaRPr lang="en-US" sz="1300" dirty="0"/>
                    </a:p>
                  </a:txBody>
                  <a:tcPr/>
                </a:tc>
                <a:tc>
                  <a:txBody>
                    <a:bodyPr/>
                    <a:lstStyle/>
                    <a:p>
                      <a:r>
                        <a:rPr lang="en-US" sz="1300" dirty="0" smtClean="0"/>
                        <a:t>Notebooks</a:t>
                      </a:r>
                      <a:endParaRPr lang="en-US" sz="1300" dirty="0"/>
                    </a:p>
                  </a:txBody>
                  <a:tcPr/>
                </a:tc>
                <a:tc>
                  <a:txBody>
                    <a:bodyPr/>
                    <a:lstStyle/>
                    <a:p>
                      <a:r>
                        <a:rPr lang="en-US" sz="1300" dirty="0" smtClean="0"/>
                        <a:t>Low</a:t>
                      </a:r>
                      <a:endParaRPr lang="en-US" sz="1300" dirty="0"/>
                    </a:p>
                  </a:txBody>
                  <a:tcPr/>
                </a:tc>
                <a:tc>
                  <a:txBody>
                    <a:bodyPr/>
                    <a:lstStyle/>
                    <a:p>
                      <a:r>
                        <a:rPr lang="en-US" sz="1300" dirty="0" smtClean="0"/>
                        <a:t>11</a:t>
                      </a:r>
                      <a:endParaRPr lang="en-US" sz="1300" dirty="0"/>
                    </a:p>
                  </a:txBody>
                  <a:tcPr/>
                </a:tc>
                <a:extLst>
                  <a:ext uri="{0D108BD9-81ED-4DB2-BD59-A6C34878D82A}">
                    <a16:rowId xmlns:a16="http://schemas.microsoft.com/office/drawing/2014/main" val="10001"/>
                  </a:ext>
                </a:extLst>
              </a:tr>
              <a:tr h="285038">
                <a:tc>
                  <a:txBody>
                    <a:bodyPr/>
                    <a:lstStyle/>
                    <a:p>
                      <a:r>
                        <a:rPr lang="en-US" sz="1300" dirty="0" smtClean="0">
                          <a:solidFill>
                            <a:schemeClr val="accent5">
                              <a:lumMod val="60000"/>
                              <a:lumOff val="40000"/>
                            </a:schemeClr>
                          </a:solidFill>
                        </a:rPr>
                        <a:t>SKU2</a:t>
                      </a:r>
                    </a:p>
                  </a:txBody>
                  <a:tcPr/>
                </a:tc>
                <a:tc>
                  <a:txBody>
                    <a:bodyPr/>
                    <a:lstStyle/>
                    <a:p>
                      <a:r>
                        <a:rPr lang="en-US" sz="1300" dirty="0" smtClean="0">
                          <a:solidFill>
                            <a:schemeClr val="accent5">
                              <a:lumMod val="60000"/>
                              <a:lumOff val="40000"/>
                            </a:schemeClr>
                          </a:solidFill>
                        </a:rPr>
                        <a:t>Mobile Computing</a:t>
                      </a:r>
                      <a:endParaRPr lang="en-US" sz="1300" dirty="0">
                        <a:solidFill>
                          <a:schemeClr val="accent5">
                            <a:lumMod val="60000"/>
                            <a:lumOff val="40000"/>
                          </a:schemeClr>
                        </a:solidFill>
                      </a:endParaRPr>
                    </a:p>
                  </a:txBody>
                  <a:tcPr/>
                </a:tc>
                <a:tc>
                  <a:txBody>
                    <a:bodyPr/>
                    <a:lstStyle/>
                    <a:p>
                      <a:r>
                        <a:rPr lang="en-US" sz="1300" dirty="0" smtClean="0">
                          <a:solidFill>
                            <a:srgbClr val="FF0000"/>
                          </a:solidFill>
                        </a:rPr>
                        <a:t>Notebooks</a:t>
                      </a:r>
                      <a:endParaRPr lang="en-US" sz="1300" dirty="0">
                        <a:solidFill>
                          <a:srgbClr val="FF0000"/>
                        </a:solidFill>
                      </a:endParaRPr>
                    </a:p>
                  </a:txBody>
                  <a:tcPr/>
                </a:tc>
                <a:tc>
                  <a:txBody>
                    <a:bodyPr/>
                    <a:lstStyle/>
                    <a:p>
                      <a:r>
                        <a:rPr lang="en-US" sz="1300" dirty="0" smtClean="0">
                          <a:solidFill>
                            <a:srgbClr val="FF0000"/>
                          </a:solidFill>
                        </a:rPr>
                        <a:t>Low</a:t>
                      </a:r>
                      <a:endParaRPr lang="en-US" sz="1300" dirty="0">
                        <a:solidFill>
                          <a:srgbClr val="FF0000"/>
                        </a:solidFill>
                      </a:endParaRPr>
                    </a:p>
                  </a:txBody>
                  <a:tcPr/>
                </a:tc>
                <a:tc>
                  <a:txBody>
                    <a:bodyPr/>
                    <a:lstStyle/>
                    <a:p>
                      <a:r>
                        <a:rPr lang="en-US" sz="1300" dirty="0" smtClean="0">
                          <a:solidFill>
                            <a:schemeClr val="accent5">
                              <a:lumMod val="60000"/>
                              <a:lumOff val="40000"/>
                            </a:schemeClr>
                          </a:solidFill>
                        </a:rPr>
                        <a:t>4</a:t>
                      </a:r>
                      <a:endParaRPr lang="en-US" sz="1300" dirty="0">
                        <a:solidFill>
                          <a:schemeClr val="accent5">
                            <a:lumMod val="60000"/>
                            <a:lumOff val="40000"/>
                          </a:schemeClr>
                        </a:solidFill>
                      </a:endParaRPr>
                    </a:p>
                  </a:txBody>
                  <a:tcPr/>
                </a:tc>
                <a:extLst>
                  <a:ext uri="{0D108BD9-81ED-4DB2-BD59-A6C34878D82A}">
                    <a16:rowId xmlns:a16="http://schemas.microsoft.com/office/drawing/2014/main" val="10002"/>
                  </a:ext>
                </a:extLst>
              </a:tr>
              <a:tr h="285038">
                <a:tc>
                  <a:txBody>
                    <a:bodyPr/>
                    <a:lstStyle/>
                    <a:p>
                      <a:r>
                        <a:rPr lang="en-US" sz="1300" dirty="0" smtClean="0"/>
                        <a:t>SKU3</a:t>
                      </a:r>
                      <a:endParaRPr lang="en-US" sz="1300" dirty="0"/>
                    </a:p>
                  </a:txBody>
                  <a:tcPr/>
                </a:tc>
                <a:tc>
                  <a:txBody>
                    <a:bodyPr/>
                    <a:lstStyle/>
                    <a:p>
                      <a:r>
                        <a:rPr lang="en-US" sz="1300" dirty="0" smtClean="0"/>
                        <a:t>Mobile Computing</a:t>
                      </a:r>
                      <a:endParaRPr lang="en-US" sz="1300" dirty="0"/>
                    </a:p>
                  </a:txBody>
                  <a:tcPr/>
                </a:tc>
                <a:tc>
                  <a:txBody>
                    <a:bodyPr/>
                    <a:lstStyle/>
                    <a:p>
                      <a:r>
                        <a:rPr lang="en-US" sz="1300" dirty="0" smtClean="0"/>
                        <a:t>Notebooks</a:t>
                      </a:r>
                      <a:endParaRPr lang="en-US" sz="1300" dirty="0"/>
                    </a:p>
                  </a:txBody>
                  <a:tcPr/>
                </a:tc>
                <a:tc>
                  <a:txBody>
                    <a:bodyPr/>
                    <a:lstStyle/>
                    <a:p>
                      <a:r>
                        <a:rPr lang="en-US" sz="1300" smtClean="0"/>
                        <a:t>Low</a:t>
                      </a:r>
                      <a:endParaRPr lang="en-US" sz="1300" dirty="0"/>
                    </a:p>
                  </a:txBody>
                  <a:tcPr/>
                </a:tc>
                <a:tc>
                  <a:txBody>
                    <a:bodyPr/>
                    <a:lstStyle/>
                    <a:p>
                      <a:r>
                        <a:rPr lang="en-US" sz="1300" dirty="0" smtClean="0"/>
                        <a:t>6</a:t>
                      </a:r>
                      <a:endParaRPr lang="en-US" sz="1300" dirty="0"/>
                    </a:p>
                  </a:txBody>
                  <a:tcPr/>
                </a:tc>
                <a:extLst>
                  <a:ext uri="{0D108BD9-81ED-4DB2-BD59-A6C34878D82A}">
                    <a16:rowId xmlns:a16="http://schemas.microsoft.com/office/drawing/2014/main" val="10003"/>
                  </a:ext>
                </a:extLst>
              </a:tr>
              <a:tr h="285038">
                <a:tc>
                  <a:txBody>
                    <a:bodyPr/>
                    <a:lstStyle/>
                    <a:p>
                      <a:r>
                        <a:rPr lang="en-US" sz="1300" dirty="0" smtClean="0"/>
                        <a:t>SKU4</a:t>
                      </a:r>
                      <a:endParaRPr lang="en-US" sz="1300" dirty="0"/>
                    </a:p>
                  </a:txBody>
                  <a:tcPr/>
                </a:tc>
                <a:tc>
                  <a:txBody>
                    <a:bodyPr/>
                    <a:lstStyle/>
                    <a:p>
                      <a:r>
                        <a:rPr lang="en-US" sz="1300" dirty="0" smtClean="0"/>
                        <a:t>Mobile Computing</a:t>
                      </a:r>
                      <a:endParaRPr lang="en-US" sz="1300" dirty="0"/>
                    </a:p>
                  </a:txBody>
                  <a:tcPr/>
                </a:tc>
                <a:tc>
                  <a:txBody>
                    <a:bodyPr/>
                    <a:lstStyle/>
                    <a:p>
                      <a:r>
                        <a:rPr lang="en-US" sz="1300" dirty="0" smtClean="0"/>
                        <a:t>Notebooks</a:t>
                      </a:r>
                      <a:endParaRPr lang="en-US" sz="1300" dirty="0"/>
                    </a:p>
                  </a:txBody>
                  <a:tcPr/>
                </a:tc>
                <a:tc>
                  <a:txBody>
                    <a:bodyPr/>
                    <a:lstStyle/>
                    <a:p>
                      <a:r>
                        <a:rPr lang="en-US" sz="1300" smtClean="0"/>
                        <a:t>Low</a:t>
                      </a:r>
                      <a:endParaRPr lang="en-US" sz="1300" dirty="0"/>
                    </a:p>
                  </a:txBody>
                  <a:tcPr/>
                </a:tc>
                <a:tc>
                  <a:txBody>
                    <a:bodyPr/>
                    <a:lstStyle/>
                    <a:p>
                      <a:r>
                        <a:rPr lang="en-US" sz="1300" dirty="0" smtClean="0"/>
                        <a:t>13</a:t>
                      </a:r>
                      <a:endParaRPr lang="en-US" sz="1300" dirty="0"/>
                    </a:p>
                  </a:txBody>
                  <a:tcPr/>
                </a:tc>
                <a:extLst>
                  <a:ext uri="{0D108BD9-81ED-4DB2-BD59-A6C34878D82A}">
                    <a16:rowId xmlns:a16="http://schemas.microsoft.com/office/drawing/2014/main" val="10004"/>
                  </a:ext>
                </a:extLst>
              </a:tr>
              <a:tr h="285038">
                <a:tc>
                  <a:txBody>
                    <a:bodyPr/>
                    <a:lstStyle/>
                    <a:p>
                      <a:r>
                        <a:rPr lang="en-US" sz="1300" dirty="0" smtClean="0">
                          <a:solidFill>
                            <a:schemeClr val="tx1"/>
                          </a:solidFill>
                        </a:rPr>
                        <a:t>AVERAGE</a:t>
                      </a:r>
                      <a:endParaRPr lang="en-US" sz="1300" dirty="0">
                        <a:solidFill>
                          <a:schemeClr val="tx1"/>
                        </a:solidFill>
                      </a:endParaRPr>
                    </a:p>
                  </a:txBody>
                  <a:tcPr/>
                </a:tc>
                <a:tc>
                  <a:txBody>
                    <a:bodyPr/>
                    <a:lstStyle/>
                    <a:p>
                      <a:endParaRPr lang="en-US" sz="1300" dirty="0">
                        <a:solidFill>
                          <a:schemeClr val="tx1"/>
                        </a:solidFill>
                      </a:endParaRPr>
                    </a:p>
                  </a:txBody>
                  <a:tcPr/>
                </a:tc>
                <a:tc>
                  <a:txBody>
                    <a:bodyPr/>
                    <a:lstStyle/>
                    <a:p>
                      <a:endParaRPr lang="en-US" sz="1300" dirty="0">
                        <a:solidFill>
                          <a:schemeClr val="tx1"/>
                        </a:solidFill>
                      </a:endParaRPr>
                    </a:p>
                  </a:txBody>
                  <a:tcPr/>
                </a:tc>
                <a:tc>
                  <a:txBody>
                    <a:bodyPr/>
                    <a:lstStyle/>
                    <a:p>
                      <a:endParaRPr lang="en-US" sz="1300" dirty="0"/>
                    </a:p>
                  </a:txBody>
                  <a:tcPr/>
                </a:tc>
                <a:tc>
                  <a:txBody>
                    <a:bodyPr/>
                    <a:lstStyle/>
                    <a:p>
                      <a:r>
                        <a:rPr lang="en-US" sz="1300" dirty="0" smtClean="0">
                          <a:solidFill>
                            <a:schemeClr val="tx1"/>
                          </a:solidFill>
                        </a:rPr>
                        <a:t>8.5</a:t>
                      </a:r>
                      <a:endParaRPr lang="en-US" sz="1300" dirty="0">
                        <a:solidFill>
                          <a:schemeClr val="tx1"/>
                        </a:solidFill>
                      </a:endParaRPr>
                    </a:p>
                  </a:txBody>
                  <a:tcPr/>
                </a:tc>
                <a:extLst>
                  <a:ext uri="{0D108BD9-81ED-4DB2-BD59-A6C34878D82A}">
                    <a16:rowId xmlns:a16="http://schemas.microsoft.com/office/drawing/2014/main" val="10005"/>
                  </a:ext>
                </a:extLst>
              </a:tr>
              <a:tr h="285038">
                <a:tc>
                  <a:txBody>
                    <a:bodyPr/>
                    <a:lstStyle/>
                    <a:p>
                      <a:endParaRPr lang="en-US" sz="1300" dirty="0">
                        <a:solidFill>
                          <a:srgbClr val="FF0000"/>
                        </a:solidFill>
                      </a:endParaRPr>
                    </a:p>
                  </a:txBody>
                  <a:tcPr/>
                </a:tc>
                <a:tc>
                  <a:txBody>
                    <a:bodyPr/>
                    <a:lstStyle/>
                    <a:p>
                      <a:endParaRPr lang="en-US" sz="1300" dirty="0">
                        <a:solidFill>
                          <a:srgbClr val="FF0000"/>
                        </a:solidFill>
                      </a:endParaRPr>
                    </a:p>
                  </a:txBody>
                  <a:tcPr/>
                </a:tc>
                <a:tc>
                  <a:txBody>
                    <a:bodyPr/>
                    <a:lstStyle/>
                    <a:p>
                      <a:endParaRPr lang="en-US" sz="1300" dirty="0">
                        <a:solidFill>
                          <a:srgbClr val="FF0000"/>
                        </a:solidFill>
                      </a:endParaRPr>
                    </a:p>
                  </a:txBody>
                  <a:tcPr/>
                </a:tc>
                <a:tc>
                  <a:txBody>
                    <a:bodyPr/>
                    <a:lstStyle/>
                    <a:p>
                      <a:endParaRPr lang="en-US" sz="1300" dirty="0"/>
                    </a:p>
                  </a:txBody>
                  <a:tcPr/>
                </a:tc>
                <a:tc>
                  <a:txBody>
                    <a:bodyPr/>
                    <a:lstStyle/>
                    <a:p>
                      <a:endParaRPr lang="en-US" sz="1300" dirty="0">
                        <a:solidFill>
                          <a:srgbClr val="FF0000"/>
                        </a:solidFill>
                      </a:endParaRPr>
                    </a:p>
                  </a:txBody>
                  <a:tcPr/>
                </a:tc>
                <a:extLst>
                  <a:ext uri="{0D108BD9-81ED-4DB2-BD59-A6C34878D82A}">
                    <a16:rowId xmlns:a16="http://schemas.microsoft.com/office/drawing/2014/main" val="10006"/>
                  </a:ext>
                </a:extLst>
              </a:tr>
              <a:tr h="285038">
                <a:tc>
                  <a:txBody>
                    <a:bodyPr/>
                    <a:lstStyle/>
                    <a:p>
                      <a:r>
                        <a:rPr lang="en-US" sz="1300" dirty="0" smtClean="0"/>
                        <a:t>Pilot</a:t>
                      </a:r>
                      <a:r>
                        <a:rPr lang="en-US" sz="1300" baseline="0" dirty="0" smtClean="0"/>
                        <a:t> SKU</a:t>
                      </a:r>
                      <a:endParaRPr lang="en-US" sz="1300" dirty="0"/>
                    </a:p>
                  </a:txBody>
                  <a:tcPr/>
                </a:tc>
                <a:tc>
                  <a:txBody>
                    <a:bodyPr/>
                    <a:lstStyle/>
                    <a:p>
                      <a:r>
                        <a:rPr lang="en-US" sz="1300" dirty="0" smtClean="0"/>
                        <a:t>Mobile Computing</a:t>
                      </a:r>
                      <a:endParaRPr lang="en-US" sz="1300" dirty="0"/>
                    </a:p>
                  </a:txBody>
                  <a:tcPr/>
                </a:tc>
                <a:tc>
                  <a:txBody>
                    <a:bodyPr/>
                    <a:lstStyle/>
                    <a:p>
                      <a:r>
                        <a:rPr lang="en-US" sz="1300" dirty="0" smtClean="0"/>
                        <a:t>Notebooks</a:t>
                      </a:r>
                      <a:endParaRPr lang="en-US" sz="1300" dirty="0"/>
                    </a:p>
                  </a:txBody>
                  <a:tcPr/>
                </a:tc>
                <a:tc>
                  <a:txBody>
                    <a:bodyPr/>
                    <a:lstStyle/>
                    <a:p>
                      <a:r>
                        <a:rPr lang="en-US" sz="1300" dirty="0" smtClean="0"/>
                        <a:t>Low</a:t>
                      </a:r>
                      <a:endParaRPr lang="en-US" sz="1300" dirty="0"/>
                    </a:p>
                  </a:txBody>
                  <a:tcPr/>
                </a:tc>
                <a:tc>
                  <a:txBody>
                    <a:bodyPr/>
                    <a:lstStyle/>
                    <a:p>
                      <a:r>
                        <a:rPr lang="en-US" sz="1300" dirty="0" smtClean="0"/>
                        <a:t>Estimated</a:t>
                      </a:r>
                      <a:r>
                        <a:rPr lang="en-US" sz="1300" baseline="0" dirty="0" smtClean="0"/>
                        <a:t> = 10</a:t>
                      </a:r>
                      <a:endParaRPr lang="en-US" sz="1300" dirty="0"/>
                    </a:p>
                  </a:txBody>
                  <a:tcPr/>
                </a:tc>
                <a:extLst>
                  <a:ext uri="{0D108BD9-81ED-4DB2-BD59-A6C34878D82A}">
                    <a16:rowId xmlns:a16="http://schemas.microsoft.com/office/drawing/2014/main" val="10007"/>
                  </a:ext>
                </a:extLst>
              </a:tr>
            </a:tbl>
          </a:graphicData>
        </a:graphic>
      </p:graphicFrame>
      <p:sp>
        <p:nvSpPr>
          <p:cNvPr id="5" name="Content Placeholder 2"/>
          <p:cNvSpPr txBox="1">
            <a:spLocks/>
          </p:cNvSpPr>
          <p:nvPr/>
        </p:nvSpPr>
        <p:spPr bwMode="auto">
          <a:xfrm>
            <a:off x="405885" y="950036"/>
            <a:ext cx="8229600" cy="25413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chemeClr val="tx1"/>
              </a:buClr>
              <a:buFont typeface="Wingdings" pitchFamily="2" charset="2"/>
              <a:buChar char="§"/>
              <a:defRPr sz="2400">
                <a:solidFill>
                  <a:srgbClr val="333333"/>
                </a:solidFill>
                <a:latin typeface="+mn-lt"/>
                <a:ea typeface="+mn-ea"/>
                <a:cs typeface="+mn-cs"/>
              </a:defRPr>
            </a:lvl1pPr>
            <a:lvl2pPr marL="742950" indent="-285750" algn="l" rtl="0" eaLnBrk="1" fontAlgn="base" hangingPunct="1">
              <a:lnSpc>
                <a:spcPct val="150000"/>
              </a:lnSpc>
              <a:spcBef>
                <a:spcPct val="20000"/>
              </a:spcBef>
              <a:spcAft>
                <a:spcPct val="0"/>
              </a:spcAft>
              <a:buClr>
                <a:schemeClr val="tx1"/>
              </a:buClr>
              <a:buFont typeface="Wingdings" pitchFamily="2" charset="2"/>
              <a:buChar char="ú"/>
              <a:defRPr sz="2200">
                <a:solidFill>
                  <a:srgbClr val="333333"/>
                </a:solidFill>
                <a:latin typeface="+mn-lt"/>
                <a:cs typeface="+mn-cs"/>
              </a:defRPr>
            </a:lvl2pPr>
            <a:lvl3pPr marL="1143000" indent="-228600" algn="l" rtl="0" eaLnBrk="1" fontAlgn="base" hangingPunct="1">
              <a:lnSpc>
                <a:spcPct val="150000"/>
              </a:lnSpc>
              <a:spcBef>
                <a:spcPct val="20000"/>
              </a:spcBef>
              <a:spcAft>
                <a:spcPct val="0"/>
              </a:spcAft>
              <a:buClr>
                <a:schemeClr val="tx1"/>
              </a:buClr>
              <a:buFont typeface="Courier New" pitchFamily="49" charset="0"/>
              <a:buChar char="-"/>
              <a:defRPr sz="2000">
                <a:solidFill>
                  <a:srgbClr val="333333"/>
                </a:solidFill>
                <a:latin typeface="+mn-lt"/>
                <a:cs typeface="+mn-cs"/>
              </a:defRPr>
            </a:lvl3pPr>
            <a:lvl4pPr marL="16002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4pPr>
            <a:lvl5pPr marL="2057400" indent="-228600" algn="l" rtl="0" eaLnBrk="1" fontAlgn="base" hangingPunct="1">
              <a:lnSpc>
                <a:spcPct val="150000"/>
              </a:lnSpc>
              <a:spcBef>
                <a:spcPct val="20000"/>
              </a:spcBef>
              <a:spcAft>
                <a:spcPct val="0"/>
              </a:spcAft>
              <a:buClr>
                <a:schemeClr val="tx1"/>
              </a:buClr>
              <a:buFont typeface="Arial" pitchFamily="34" charset="0"/>
              <a:buChar char="»"/>
              <a:defRPr sz="2000">
                <a:solidFill>
                  <a:srgbClr val="333333"/>
                </a:solidFill>
                <a:latin typeface="+mn-lt"/>
                <a:cs typeface="+mn-cs"/>
              </a:defRPr>
            </a:lvl5pPr>
            <a:lvl6pPr marL="25146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6pPr>
            <a:lvl7pPr marL="29718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7pPr>
            <a:lvl8pPr marL="34290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8pPr>
            <a:lvl9pPr marL="3886200" indent="-228600" algn="l" rtl="0" eaLnBrk="1" fontAlgn="base" hangingPunct="1">
              <a:spcBef>
                <a:spcPct val="20000"/>
              </a:spcBef>
              <a:spcAft>
                <a:spcPct val="0"/>
              </a:spcAft>
              <a:buClr>
                <a:schemeClr val="tx1"/>
              </a:buClr>
              <a:buFont typeface="Arial" pitchFamily="34" charset="0"/>
              <a:buChar char="»"/>
              <a:defRPr sz="2000">
                <a:solidFill>
                  <a:srgbClr val="333333"/>
                </a:solidFill>
                <a:latin typeface="+mn-lt"/>
                <a:cs typeface="+mn-cs"/>
              </a:defRPr>
            </a:lvl9pPr>
          </a:lstStyle>
          <a:p>
            <a:pPr>
              <a:buFont typeface="+mj-lt"/>
              <a:buAutoNum type="arabicPeriod"/>
            </a:pPr>
            <a:r>
              <a:rPr lang="en-US" sz="1600" dirty="0" smtClean="0"/>
              <a:t>Identify if there is a need to derange (gap between range defined and current range)</a:t>
            </a:r>
          </a:p>
          <a:p>
            <a:pPr lvl="1"/>
            <a:r>
              <a:rPr lang="en-US" sz="1400" dirty="0" smtClean="0"/>
              <a:t>If there is a gap, range the new SKU</a:t>
            </a:r>
          </a:p>
          <a:p>
            <a:pPr lvl="1"/>
            <a:r>
              <a:rPr lang="en-US" sz="1400" dirty="0" smtClean="0"/>
              <a:t>If there is no gap, derange the worst performing SKU</a:t>
            </a:r>
          </a:p>
          <a:p>
            <a:pPr lvl="2"/>
            <a:r>
              <a:rPr lang="en-US" sz="1300" dirty="0" smtClean="0"/>
              <a:t>If the difference between the worst performing and the average is less than 20%, involve manual decision. </a:t>
            </a:r>
          </a:p>
          <a:p>
            <a:pPr>
              <a:lnSpc>
                <a:spcPct val="100000"/>
              </a:lnSpc>
            </a:pPr>
            <a:endParaRPr lang="en-US" sz="800" dirty="0" smtClean="0"/>
          </a:p>
          <a:p>
            <a:pPr>
              <a:lnSpc>
                <a:spcPct val="100000"/>
              </a:lnSpc>
            </a:pPr>
            <a:r>
              <a:rPr lang="en-US" sz="1700" dirty="0" smtClean="0"/>
              <a:t>Example for Store A003: </a:t>
            </a:r>
            <a:r>
              <a:rPr lang="en-US" sz="1600" dirty="0" smtClean="0"/>
              <a:t>Defined Range = 4</a:t>
            </a:r>
          </a:p>
        </p:txBody>
      </p:sp>
    </p:spTree>
    <p:extLst>
      <p:ext uri="{BB962C8B-B14F-4D97-AF65-F5344CB8AC3E}">
        <p14:creationId xmlns:p14="http://schemas.microsoft.com/office/powerpoint/2010/main" val="295473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WS</a:t>
            </a:r>
            <a:endParaRPr lang="en-US" dirty="0">
              <a:solidFill>
                <a:schemeClr val="tx1"/>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Framework Design</a:t>
            </a:r>
            <a:endParaRPr lang="en-US" dirty="0"/>
          </a:p>
        </p:txBody>
      </p:sp>
      <p:sp>
        <p:nvSpPr>
          <p:cNvPr id="4" name="Content Placeholder 3"/>
          <p:cNvSpPr>
            <a:spLocks noGrp="1"/>
          </p:cNvSpPr>
          <p:nvPr>
            <p:ph idx="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77973225"/>
              </p:ext>
            </p:extLst>
          </p:nvPr>
        </p:nvGraphicFramePr>
        <p:xfrm>
          <a:off x="255181" y="1450162"/>
          <a:ext cx="8410354" cy="3937000"/>
        </p:xfrm>
        <a:graphic>
          <a:graphicData uri="http://schemas.openxmlformats.org/drawingml/2006/table">
            <a:tbl>
              <a:tblPr firstRow="1" bandRow="1">
                <a:tableStyleId>{21E4AEA4-8DFA-4A89-87EB-49C32662AFE0}</a:tableStyleId>
              </a:tblPr>
              <a:tblGrid>
                <a:gridCol w="3006668">
                  <a:extLst>
                    <a:ext uri="{9D8B030D-6E8A-4147-A177-3AD203B41FA5}">
                      <a16:colId xmlns:a16="http://schemas.microsoft.com/office/drawing/2014/main" val="20000"/>
                    </a:ext>
                  </a:extLst>
                </a:gridCol>
                <a:gridCol w="3957658">
                  <a:extLst>
                    <a:ext uri="{9D8B030D-6E8A-4147-A177-3AD203B41FA5}">
                      <a16:colId xmlns:a16="http://schemas.microsoft.com/office/drawing/2014/main" val="20001"/>
                    </a:ext>
                  </a:extLst>
                </a:gridCol>
                <a:gridCol w="1446028">
                  <a:extLst>
                    <a:ext uri="{9D8B030D-6E8A-4147-A177-3AD203B41FA5}">
                      <a16:colId xmlns:a16="http://schemas.microsoft.com/office/drawing/2014/main" val="20002"/>
                    </a:ext>
                  </a:extLst>
                </a:gridCol>
              </a:tblGrid>
              <a:tr h="370840">
                <a:tc>
                  <a:txBody>
                    <a:bodyPr/>
                    <a:lstStyle/>
                    <a:p>
                      <a:r>
                        <a:rPr lang="en-US" sz="1400" dirty="0" smtClean="0"/>
                        <a:t>Procedure</a:t>
                      </a:r>
                      <a:endParaRPr lang="en-US" sz="1400" dirty="0"/>
                    </a:p>
                  </a:txBody>
                  <a:tcPr/>
                </a:tc>
                <a:tc>
                  <a:txBody>
                    <a:bodyPr/>
                    <a:lstStyle/>
                    <a:p>
                      <a:r>
                        <a:rPr lang="en-US" sz="1400" dirty="0" smtClean="0"/>
                        <a:t>Details</a:t>
                      </a:r>
                      <a:endParaRPr lang="en-US" sz="1400" dirty="0"/>
                    </a:p>
                  </a:txBody>
                  <a:tcPr/>
                </a:tc>
                <a:tc>
                  <a:txBody>
                    <a:bodyPr/>
                    <a:lstStyle/>
                    <a:p>
                      <a:r>
                        <a:rPr lang="en-US" sz="1400" dirty="0" smtClean="0"/>
                        <a:t>Frequency</a:t>
                      </a:r>
                      <a:endParaRPr lang="en-US" sz="14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Define C/PB &amp; </a:t>
                      </a:r>
                      <a:r>
                        <a:rPr lang="en-US" sz="1400" baseline="0" dirty="0" smtClean="0"/>
                        <a:t>a</a:t>
                      </a:r>
                      <a:r>
                        <a:rPr lang="en-US" sz="1400" dirty="0" smtClean="0"/>
                        <a:t>ssign</a:t>
                      </a:r>
                      <a:r>
                        <a:rPr lang="en-US" sz="1400" baseline="0" dirty="0" smtClean="0"/>
                        <a:t> C/PB for each SKU</a:t>
                      </a:r>
                      <a:endParaRPr lang="en-US" sz="1400" dirty="0" smtClean="0"/>
                    </a:p>
                  </a:txBody>
                  <a:tcPr/>
                </a:tc>
                <a:tc>
                  <a:txBody>
                    <a:bodyPr/>
                    <a:lstStyle/>
                    <a:p>
                      <a:pPr marL="0" indent="0">
                        <a:buFont typeface="+mj-lt"/>
                        <a:buNone/>
                      </a:pPr>
                      <a:r>
                        <a:rPr lang="en-US" sz="1400" dirty="0" smtClean="0"/>
                        <a:t>Divide the products to the following groups:</a:t>
                      </a:r>
                    </a:p>
                    <a:p>
                      <a:pPr marL="171450" lvl="0" indent="-171450">
                        <a:buFont typeface="Arial" pitchFamily="34" charset="0"/>
                        <a:buChar char="•"/>
                      </a:pPr>
                      <a:r>
                        <a:rPr lang="en-US" sz="1200" dirty="0" smtClean="0"/>
                        <a:t>Category (already exist)</a:t>
                      </a:r>
                    </a:p>
                    <a:p>
                      <a:pPr marL="171450" lvl="0" indent="-171450">
                        <a:buFont typeface="Arial" pitchFamily="34" charset="0"/>
                        <a:buChar char="•"/>
                      </a:pPr>
                      <a:r>
                        <a:rPr lang="en-US" sz="1200" dirty="0" smtClean="0"/>
                        <a:t>Class (might requires a change)</a:t>
                      </a:r>
                    </a:p>
                    <a:p>
                      <a:pPr marL="171450" lvl="0" indent="-171450">
                        <a:buFont typeface="Arial" pitchFamily="34" charset="0"/>
                        <a:buChar char="•"/>
                      </a:pPr>
                      <a:r>
                        <a:rPr lang="en-US" sz="1200" dirty="0" smtClean="0"/>
                        <a:t>Price Band (Premium, High, Medium, Low)</a:t>
                      </a:r>
                    </a:p>
                  </a:txBody>
                  <a:tcPr/>
                </a:tc>
                <a:tc>
                  <a:txBody>
                    <a:bodyPr/>
                    <a:lstStyle/>
                    <a:p>
                      <a:r>
                        <a:rPr lang="en-US" sz="1400" dirty="0" smtClean="0"/>
                        <a:t>Once &amp; assignment for each new SKU</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Define for each C/PB the life span of the product</a:t>
                      </a:r>
                      <a:endParaRPr 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 pilot length will be 5% - 15% of the life span</a:t>
                      </a:r>
                    </a:p>
                  </a:txBody>
                  <a:tcPr/>
                </a:tc>
                <a:tc>
                  <a:txBody>
                    <a:bodyPr/>
                    <a:lstStyle/>
                    <a:p>
                      <a:r>
                        <a:rPr lang="en-US" sz="1400" dirty="0" smtClean="0"/>
                        <a:t>Yearly</a:t>
                      </a:r>
                      <a:endParaRPr lang="en-US" sz="1400" dirty="0"/>
                    </a:p>
                  </a:txBody>
                  <a:tcPr/>
                </a:tc>
                <a:extLst>
                  <a:ext uri="{0D108BD9-81ED-4DB2-BD59-A6C34878D82A}">
                    <a16:rowId xmlns:a16="http://schemas.microsoft.com/office/drawing/2014/main" val="10002"/>
                  </a:ext>
                </a:extLst>
              </a:tr>
              <a:tr h="370840">
                <a:tc>
                  <a:txBody>
                    <a:bodyPr/>
                    <a:lstStyle/>
                    <a:p>
                      <a:r>
                        <a:rPr lang="en-US" sz="1400" dirty="0" smtClean="0"/>
                        <a:t>Define default conservative buffer for each C/PB</a:t>
                      </a:r>
                      <a:endParaRPr lang="en-US" sz="1400" dirty="0"/>
                    </a:p>
                  </a:txBody>
                  <a:tcPr/>
                </a:tc>
                <a:tc>
                  <a:txBody>
                    <a:bodyPr/>
                    <a:lstStyle/>
                    <a:p>
                      <a:endParaRPr lang="en-US" sz="1400" dirty="0"/>
                    </a:p>
                  </a:txBody>
                  <a:tcPr/>
                </a:tc>
                <a:tc>
                  <a:txBody>
                    <a:bodyPr/>
                    <a:lstStyle/>
                    <a:p>
                      <a:r>
                        <a:rPr lang="en-US" sz="1400" dirty="0" smtClean="0"/>
                        <a:t>Quarterly</a:t>
                      </a:r>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For each C/PB, rank the stores according to sales (Q) in the last quarter.</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 Top 4-7 stores are the pilot stores for this C/PB</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Quarterly</a:t>
                      </a:r>
                    </a:p>
                  </a:txBody>
                  <a:tcPr/>
                </a:tc>
                <a:extLst>
                  <a:ext uri="{0D108BD9-81ED-4DB2-BD59-A6C34878D82A}">
                    <a16:rowId xmlns:a16="http://schemas.microsoft.com/office/drawing/2014/main" val="10004"/>
                  </a:ext>
                </a:extLst>
              </a:tr>
              <a:tr h="370840">
                <a:tc>
                  <a:txBody>
                    <a:bodyPr/>
                    <a:lstStyle/>
                    <a:p>
                      <a:r>
                        <a:rPr lang="en-US" sz="1400" dirty="0" smtClean="0"/>
                        <a:t>Define average monthly</a:t>
                      </a:r>
                      <a:r>
                        <a:rPr lang="en-US" sz="1400" baseline="0" dirty="0" smtClean="0"/>
                        <a:t> sales (Q) for active SKUs in each Store/C/PB</a:t>
                      </a:r>
                      <a:endParaRPr lang="en-US" sz="1400" dirty="0"/>
                    </a:p>
                  </a:txBody>
                  <a:tcPr/>
                </a:tc>
                <a:tc>
                  <a:txBody>
                    <a:bodyPr/>
                    <a:lstStyle/>
                    <a:p>
                      <a:r>
                        <a:rPr lang="en-US" sz="1400" dirty="0" smtClean="0"/>
                        <a:t>Will be used to define a benchmark for the pilot results</a:t>
                      </a:r>
                      <a:endParaRPr lang="en-US" sz="1400" dirty="0"/>
                    </a:p>
                  </a:txBody>
                  <a:tcPr/>
                </a:tc>
                <a:tc>
                  <a:txBody>
                    <a:bodyPr/>
                    <a:lstStyle/>
                    <a:p>
                      <a:r>
                        <a:rPr lang="en-US" sz="1400" dirty="0" smtClean="0"/>
                        <a:t>Monthly</a:t>
                      </a:r>
                      <a:endParaRPr lang="en-US" sz="1400"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Decide on Segmentation Design</a:t>
            </a:r>
            <a:endParaRPr lang="en-US" dirty="0"/>
          </a:p>
        </p:txBody>
      </p:sp>
      <p:sp>
        <p:nvSpPr>
          <p:cNvPr id="3" name="Content Placeholder 2"/>
          <p:cNvSpPr>
            <a:spLocks noGrp="1"/>
          </p:cNvSpPr>
          <p:nvPr>
            <p:ph idx="1"/>
          </p:nvPr>
        </p:nvSpPr>
        <p:spPr/>
        <p:txBody>
          <a:bodyPr/>
          <a:lstStyle/>
          <a:p>
            <a:r>
              <a:rPr lang="en-US" dirty="0" smtClean="0"/>
              <a:t>Four options:</a:t>
            </a:r>
          </a:p>
          <a:p>
            <a:pPr marL="914400" lvl="1" indent="-457200">
              <a:buFont typeface="+mj-lt"/>
              <a:buAutoNum type="arabicPeriod"/>
            </a:pPr>
            <a:r>
              <a:rPr lang="en-US" dirty="0" smtClean="0"/>
              <a:t>Category / Current Class / PB (Max 4)</a:t>
            </a:r>
          </a:p>
          <a:p>
            <a:pPr marL="914400" lvl="1" indent="-457200">
              <a:buFont typeface="+mj-lt"/>
              <a:buAutoNum type="arabicPeriod"/>
            </a:pPr>
            <a:r>
              <a:rPr lang="en-US" dirty="0" smtClean="0"/>
              <a:t>Category / Revised Class / PB (4)</a:t>
            </a:r>
          </a:p>
          <a:p>
            <a:pPr marL="914400" lvl="1" indent="-457200">
              <a:buFont typeface="+mj-lt"/>
              <a:buAutoNum type="arabicPeriod"/>
            </a:pPr>
            <a:r>
              <a:rPr lang="en-US" dirty="0" smtClean="0"/>
              <a:t>Category / Parallel IRL Class / PB (4)</a:t>
            </a:r>
          </a:p>
          <a:p>
            <a:pPr marL="914400" lvl="1" indent="-457200">
              <a:buFont typeface="+mj-lt"/>
              <a:buAutoNum type="arabicPeriod"/>
            </a:pPr>
            <a:r>
              <a:rPr lang="en-US" dirty="0" smtClean="0"/>
              <a:t>Category / PB (~10)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p:txBody>
          <a:bodyPr/>
          <a:lstStyle/>
          <a:p>
            <a:fld id="{46FB7CC7-A953-4327-9C25-B5713F1FE920}" type="slidenum">
              <a:rPr lang="en-US" smtClean="0"/>
              <a:pPr/>
              <a:t>29</a:t>
            </a:fld>
            <a:endParaRPr lang="en-US" dirty="0"/>
          </a:p>
        </p:txBody>
      </p:sp>
      <p:sp>
        <p:nvSpPr>
          <p:cNvPr id="6155" name="Rectangle 10"/>
          <p:cNvSpPr>
            <a:spLocks noGrp="1" noChangeArrowheads="1"/>
          </p:cNvSpPr>
          <p:nvPr>
            <p:ph type="title" idx="4294967295"/>
          </p:nvPr>
        </p:nvSpPr>
        <p:spPr>
          <a:xfrm>
            <a:off x="0" y="358775"/>
            <a:ext cx="7694613" cy="271463"/>
          </a:xfrm>
        </p:spPr>
        <p:txBody>
          <a:bodyPr lIns="82036" tIns="41017" rIns="82036" bIns="41017"/>
          <a:lstStyle/>
          <a:p>
            <a:pPr algn="ctr"/>
            <a:r>
              <a:rPr lang="en-US" dirty="0" smtClean="0"/>
              <a:t>NPI RAID Description</a:t>
            </a:r>
          </a:p>
        </p:txBody>
      </p:sp>
      <p:sp>
        <p:nvSpPr>
          <p:cNvPr id="6147" name="Text Box 2"/>
          <p:cNvSpPr txBox="1">
            <a:spLocks noChangeArrowheads="1"/>
          </p:cNvSpPr>
          <p:nvPr/>
        </p:nvSpPr>
        <p:spPr bwMode="auto">
          <a:xfrm>
            <a:off x="660472" y="4354285"/>
            <a:ext cx="1717225" cy="2144486"/>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endParaRPr lang="en-US" sz="1200" dirty="0">
              <a:solidFill>
                <a:srgbClr val="000000"/>
              </a:solidFill>
            </a:endParaRPr>
          </a:p>
        </p:txBody>
      </p:sp>
      <p:sp>
        <p:nvSpPr>
          <p:cNvPr id="6148" name="Text Box 3"/>
          <p:cNvSpPr txBox="1">
            <a:spLocks noChangeArrowheads="1"/>
          </p:cNvSpPr>
          <p:nvPr/>
        </p:nvSpPr>
        <p:spPr bwMode="auto">
          <a:xfrm>
            <a:off x="2372568" y="4354286"/>
            <a:ext cx="1853167" cy="2209800"/>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endParaRPr lang="en-US" sz="1200" dirty="0">
              <a:solidFill>
                <a:srgbClr val="000000"/>
              </a:solidFill>
            </a:endParaRPr>
          </a:p>
        </p:txBody>
      </p:sp>
      <p:sp>
        <p:nvSpPr>
          <p:cNvPr id="6149" name="Text Box 4"/>
          <p:cNvSpPr txBox="1">
            <a:spLocks noChangeArrowheads="1"/>
          </p:cNvSpPr>
          <p:nvPr/>
        </p:nvSpPr>
        <p:spPr bwMode="auto">
          <a:xfrm>
            <a:off x="4206496" y="4354287"/>
            <a:ext cx="2005781" cy="2119993"/>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endParaRPr lang="en-US" sz="1200" dirty="0">
              <a:solidFill>
                <a:srgbClr val="000000"/>
              </a:solidFill>
            </a:endParaRPr>
          </a:p>
        </p:txBody>
      </p:sp>
      <p:sp>
        <p:nvSpPr>
          <p:cNvPr id="6151" name="AutoShape 6"/>
          <p:cNvSpPr>
            <a:spLocks noChangeArrowheads="1"/>
          </p:cNvSpPr>
          <p:nvPr/>
        </p:nvSpPr>
        <p:spPr bwMode="auto">
          <a:xfrm>
            <a:off x="687404" y="3200401"/>
            <a:ext cx="2223800" cy="1002847"/>
          </a:xfrm>
          <a:prstGeom prst="chevron">
            <a:avLst>
              <a:gd name="adj" fmla="val 42012"/>
            </a:avLst>
          </a:prstGeom>
          <a:solidFill>
            <a:schemeClr val="bg1"/>
          </a:solidFill>
          <a:ln w="12700">
            <a:solidFill>
              <a:schemeClr val="tx1"/>
            </a:solidFill>
            <a:miter lim="800000"/>
            <a:headEnd type="none" w="sm" len="sm"/>
            <a:tailEnd type="none" w="sm" len="sm"/>
          </a:ln>
        </p:spPr>
        <p:txBody>
          <a:bodyPr lIns="491984" tIns="40998" rIns="245991" bIns="40998" anchor="ctr"/>
          <a:lstStyle/>
          <a:p>
            <a:pPr algn="ctr" defTabSz="820228" eaLnBrk="0" fontAlgn="base" hangingPunct="0">
              <a:spcBef>
                <a:spcPct val="0"/>
              </a:spcBef>
              <a:spcAft>
                <a:spcPct val="0"/>
              </a:spcAft>
            </a:pPr>
            <a:r>
              <a:rPr lang="en-US" sz="1300" dirty="0">
                <a:solidFill>
                  <a:srgbClr val="000000"/>
                </a:solidFill>
              </a:rPr>
              <a:t>Recommend</a:t>
            </a:r>
          </a:p>
        </p:txBody>
      </p:sp>
      <p:sp>
        <p:nvSpPr>
          <p:cNvPr id="6152" name="AutoShape 7"/>
          <p:cNvSpPr>
            <a:spLocks noChangeArrowheads="1"/>
          </p:cNvSpPr>
          <p:nvPr/>
        </p:nvSpPr>
        <p:spPr bwMode="auto">
          <a:xfrm>
            <a:off x="2470034" y="3200401"/>
            <a:ext cx="2226365" cy="1002847"/>
          </a:xfrm>
          <a:prstGeom prst="chevron">
            <a:avLst>
              <a:gd name="adj" fmla="val 42061"/>
            </a:avLst>
          </a:prstGeom>
          <a:solidFill>
            <a:schemeClr val="bg1"/>
          </a:solidFill>
          <a:ln w="12700">
            <a:solidFill>
              <a:schemeClr val="tx1"/>
            </a:solidFill>
            <a:miter lim="800000"/>
            <a:headEnd type="none" w="sm" len="sm"/>
            <a:tailEnd type="none" w="sm" len="sm"/>
          </a:ln>
        </p:spPr>
        <p:txBody>
          <a:bodyPr lIns="491984" tIns="40998" rIns="245991" bIns="40998" anchor="ctr"/>
          <a:lstStyle/>
          <a:p>
            <a:pPr algn="ctr" defTabSz="820228" eaLnBrk="0" fontAlgn="base" hangingPunct="0">
              <a:spcBef>
                <a:spcPct val="0"/>
              </a:spcBef>
              <a:spcAft>
                <a:spcPct val="0"/>
              </a:spcAft>
            </a:pPr>
            <a:r>
              <a:rPr lang="en-US" sz="1300" dirty="0">
                <a:solidFill>
                  <a:srgbClr val="000000"/>
                </a:solidFill>
              </a:rPr>
              <a:t>Agree</a:t>
            </a:r>
          </a:p>
        </p:txBody>
      </p:sp>
      <p:sp>
        <p:nvSpPr>
          <p:cNvPr id="6153" name="AutoShape 8"/>
          <p:cNvSpPr>
            <a:spLocks noChangeArrowheads="1"/>
          </p:cNvSpPr>
          <p:nvPr/>
        </p:nvSpPr>
        <p:spPr bwMode="auto">
          <a:xfrm>
            <a:off x="4259079" y="3200401"/>
            <a:ext cx="2223800" cy="1002847"/>
          </a:xfrm>
          <a:prstGeom prst="chevron">
            <a:avLst>
              <a:gd name="adj" fmla="val 42012"/>
            </a:avLst>
          </a:prstGeom>
          <a:solidFill>
            <a:schemeClr val="bg1"/>
          </a:solidFill>
          <a:ln w="12700">
            <a:solidFill>
              <a:schemeClr val="tx1"/>
            </a:solidFill>
            <a:miter lim="800000"/>
            <a:headEnd type="none" w="sm" len="sm"/>
            <a:tailEnd type="none" w="sm" len="sm"/>
          </a:ln>
        </p:spPr>
        <p:txBody>
          <a:bodyPr lIns="491984" tIns="40998" rIns="245991" bIns="40998" anchor="ctr"/>
          <a:lstStyle/>
          <a:p>
            <a:pPr algn="ctr" defTabSz="820228" eaLnBrk="0" fontAlgn="base" hangingPunct="0">
              <a:spcBef>
                <a:spcPct val="0"/>
              </a:spcBef>
              <a:spcAft>
                <a:spcPct val="0"/>
              </a:spcAft>
            </a:pPr>
            <a:r>
              <a:rPr lang="en-US" sz="1300" dirty="0">
                <a:solidFill>
                  <a:srgbClr val="000000"/>
                </a:solidFill>
              </a:rPr>
              <a:t>Input</a:t>
            </a:r>
          </a:p>
        </p:txBody>
      </p:sp>
      <p:sp>
        <p:nvSpPr>
          <p:cNvPr id="6154" name="AutoShape 9"/>
          <p:cNvSpPr>
            <a:spLocks noChangeArrowheads="1"/>
          </p:cNvSpPr>
          <p:nvPr/>
        </p:nvSpPr>
        <p:spPr bwMode="auto">
          <a:xfrm>
            <a:off x="6086597" y="3200401"/>
            <a:ext cx="2223800" cy="1002847"/>
          </a:xfrm>
          <a:prstGeom prst="chevron">
            <a:avLst>
              <a:gd name="adj" fmla="val 42012"/>
            </a:avLst>
          </a:prstGeom>
          <a:solidFill>
            <a:schemeClr val="bg1"/>
          </a:solidFill>
          <a:ln w="12700">
            <a:solidFill>
              <a:schemeClr val="tx1"/>
            </a:solidFill>
            <a:miter lim="800000"/>
            <a:headEnd type="none" w="sm" len="sm"/>
            <a:tailEnd type="none" w="sm" len="sm"/>
          </a:ln>
        </p:spPr>
        <p:txBody>
          <a:bodyPr lIns="491984" tIns="40998" rIns="245991" bIns="40998" anchor="ctr"/>
          <a:lstStyle/>
          <a:p>
            <a:pPr algn="ctr" defTabSz="820228" eaLnBrk="0" fontAlgn="base" hangingPunct="0">
              <a:spcBef>
                <a:spcPct val="0"/>
              </a:spcBef>
              <a:spcAft>
                <a:spcPct val="0"/>
              </a:spcAft>
            </a:pPr>
            <a:r>
              <a:rPr lang="en-US" sz="1300" dirty="0">
                <a:solidFill>
                  <a:srgbClr val="000000"/>
                </a:solidFill>
              </a:rPr>
              <a:t>Decide</a:t>
            </a:r>
          </a:p>
        </p:txBody>
      </p:sp>
      <p:sp>
        <p:nvSpPr>
          <p:cNvPr id="6156" name="Text Box 11"/>
          <p:cNvSpPr txBox="1">
            <a:spLocks noChangeArrowheads="1"/>
          </p:cNvSpPr>
          <p:nvPr/>
        </p:nvSpPr>
        <p:spPr bwMode="auto">
          <a:xfrm>
            <a:off x="1002890" y="3200401"/>
            <a:ext cx="278296" cy="404133"/>
          </a:xfrm>
          <a:prstGeom prst="rect">
            <a:avLst/>
          </a:prstGeom>
          <a:noFill/>
          <a:ln w="9525">
            <a:noFill/>
            <a:miter lim="800000"/>
            <a:headEnd/>
            <a:tailEnd/>
          </a:ln>
        </p:spPr>
        <p:txBody>
          <a:bodyPr lIns="0" tIns="0" rIns="0" bIns="0"/>
          <a:lstStyle/>
          <a:p>
            <a:pPr defTabSz="336503" eaLnBrk="0" fontAlgn="base" hangingPunct="0">
              <a:spcBef>
                <a:spcPct val="0"/>
              </a:spcBef>
              <a:spcAft>
                <a:spcPct val="0"/>
              </a:spcAft>
              <a:buClr>
                <a:srgbClr val="000000"/>
              </a:buClr>
              <a:buSzPct val="90000"/>
            </a:pPr>
            <a:r>
              <a:rPr lang="en-US" b="1" dirty="0">
                <a:solidFill>
                  <a:srgbClr val="000000"/>
                </a:solidFill>
              </a:rPr>
              <a:t>R</a:t>
            </a:r>
            <a:endParaRPr lang="en-US" dirty="0">
              <a:solidFill>
                <a:srgbClr val="000000"/>
              </a:solidFill>
            </a:endParaRPr>
          </a:p>
        </p:txBody>
      </p:sp>
      <p:sp>
        <p:nvSpPr>
          <p:cNvPr id="6157" name="Text Box 12"/>
          <p:cNvSpPr txBox="1">
            <a:spLocks noChangeArrowheads="1"/>
          </p:cNvSpPr>
          <p:nvPr/>
        </p:nvSpPr>
        <p:spPr bwMode="auto">
          <a:xfrm>
            <a:off x="2874012" y="3200401"/>
            <a:ext cx="277013" cy="404133"/>
          </a:xfrm>
          <a:prstGeom prst="rect">
            <a:avLst/>
          </a:prstGeom>
          <a:noFill/>
          <a:ln w="9525">
            <a:noFill/>
            <a:miter lim="800000"/>
            <a:headEnd/>
            <a:tailEnd/>
          </a:ln>
        </p:spPr>
        <p:txBody>
          <a:bodyPr lIns="0" tIns="0" rIns="0" bIns="0"/>
          <a:lstStyle/>
          <a:p>
            <a:pPr defTabSz="336503" eaLnBrk="0" fontAlgn="base" hangingPunct="0">
              <a:spcBef>
                <a:spcPct val="0"/>
              </a:spcBef>
              <a:spcAft>
                <a:spcPct val="0"/>
              </a:spcAft>
              <a:buClr>
                <a:srgbClr val="000000"/>
              </a:buClr>
              <a:buSzPct val="90000"/>
            </a:pPr>
            <a:r>
              <a:rPr lang="en-US" b="1" dirty="0">
                <a:solidFill>
                  <a:srgbClr val="000000"/>
                </a:solidFill>
              </a:rPr>
              <a:t>A</a:t>
            </a:r>
            <a:endParaRPr lang="en-US" dirty="0">
              <a:solidFill>
                <a:srgbClr val="000000"/>
              </a:solidFill>
            </a:endParaRPr>
          </a:p>
        </p:txBody>
      </p:sp>
      <p:sp>
        <p:nvSpPr>
          <p:cNvPr id="6158" name="Text Box 13"/>
          <p:cNvSpPr txBox="1">
            <a:spLocks noChangeArrowheads="1"/>
          </p:cNvSpPr>
          <p:nvPr/>
        </p:nvSpPr>
        <p:spPr bwMode="auto">
          <a:xfrm>
            <a:off x="4768218" y="3200401"/>
            <a:ext cx="114140" cy="404133"/>
          </a:xfrm>
          <a:prstGeom prst="rect">
            <a:avLst/>
          </a:prstGeom>
          <a:noFill/>
          <a:ln w="9525">
            <a:noFill/>
            <a:miter lim="800000"/>
            <a:headEnd/>
            <a:tailEnd/>
          </a:ln>
        </p:spPr>
        <p:txBody>
          <a:bodyPr lIns="0" tIns="0" rIns="0" bIns="0"/>
          <a:lstStyle/>
          <a:p>
            <a:pPr defTabSz="336503" eaLnBrk="0" fontAlgn="base" hangingPunct="0">
              <a:spcBef>
                <a:spcPct val="0"/>
              </a:spcBef>
              <a:spcAft>
                <a:spcPct val="0"/>
              </a:spcAft>
              <a:buClr>
                <a:srgbClr val="000000"/>
              </a:buClr>
              <a:buSzPct val="90000"/>
            </a:pPr>
            <a:r>
              <a:rPr lang="en-US" b="1" dirty="0">
                <a:solidFill>
                  <a:srgbClr val="000000"/>
                </a:solidFill>
              </a:rPr>
              <a:t>I</a:t>
            </a:r>
            <a:endParaRPr lang="en-US" dirty="0">
              <a:solidFill>
                <a:srgbClr val="000000"/>
              </a:solidFill>
            </a:endParaRPr>
          </a:p>
        </p:txBody>
      </p:sp>
      <p:sp>
        <p:nvSpPr>
          <p:cNvPr id="6159" name="Text Box 14"/>
          <p:cNvSpPr txBox="1">
            <a:spLocks noChangeArrowheads="1"/>
          </p:cNvSpPr>
          <p:nvPr/>
        </p:nvSpPr>
        <p:spPr bwMode="auto">
          <a:xfrm>
            <a:off x="6463643" y="3200401"/>
            <a:ext cx="277013" cy="404133"/>
          </a:xfrm>
          <a:prstGeom prst="rect">
            <a:avLst/>
          </a:prstGeom>
          <a:noFill/>
          <a:ln w="9525">
            <a:noFill/>
            <a:miter lim="800000"/>
            <a:headEnd/>
            <a:tailEnd/>
          </a:ln>
        </p:spPr>
        <p:txBody>
          <a:bodyPr lIns="0" tIns="0" rIns="0" bIns="0"/>
          <a:lstStyle/>
          <a:p>
            <a:pPr defTabSz="336503" eaLnBrk="0" fontAlgn="base" hangingPunct="0">
              <a:spcBef>
                <a:spcPct val="0"/>
              </a:spcBef>
              <a:spcAft>
                <a:spcPct val="0"/>
              </a:spcAft>
              <a:buClr>
                <a:srgbClr val="000000"/>
              </a:buClr>
              <a:buSzPct val="90000"/>
            </a:pPr>
            <a:r>
              <a:rPr lang="en-US" b="1" dirty="0">
                <a:solidFill>
                  <a:srgbClr val="000000"/>
                </a:solidFill>
              </a:rPr>
              <a:t>D</a:t>
            </a:r>
            <a:endParaRPr lang="en-US" dirty="0">
              <a:solidFill>
                <a:srgbClr val="000000"/>
              </a:solidFill>
            </a:endParaRPr>
          </a:p>
        </p:txBody>
      </p:sp>
      <p:sp>
        <p:nvSpPr>
          <p:cNvPr id="6161" name="Title1"/>
          <p:cNvSpPr txBox="1">
            <a:spLocks noChangeArrowheads="1"/>
          </p:cNvSpPr>
          <p:nvPr>
            <p:custDataLst>
              <p:tags r:id="rId2"/>
            </p:custDataLst>
          </p:nvPr>
        </p:nvSpPr>
        <p:spPr bwMode="auto">
          <a:xfrm>
            <a:off x="879775" y="549729"/>
            <a:ext cx="7549892" cy="202747"/>
          </a:xfrm>
          <a:prstGeom prst="rect">
            <a:avLst/>
          </a:prstGeom>
          <a:noFill/>
          <a:ln w="12700">
            <a:noFill/>
            <a:miter lim="800000"/>
            <a:headEnd type="none" w="sm" len="sm"/>
            <a:tailEnd type="none" w="sm" len="sm"/>
          </a:ln>
        </p:spPr>
        <p:txBody>
          <a:bodyPr lIns="0" tIns="0" rIns="0" bIns="0" anchor="b"/>
          <a:lstStyle/>
          <a:p>
            <a:pPr algn="r" defTabSz="818914" eaLnBrk="0" fontAlgn="t" hangingPunct="0">
              <a:spcBef>
                <a:spcPct val="0"/>
              </a:spcBef>
              <a:spcAft>
                <a:spcPct val="0"/>
              </a:spcAft>
            </a:pPr>
            <a:endParaRPr lang="en-AU" b="1" dirty="0">
              <a:solidFill>
                <a:srgbClr val="000000"/>
              </a:solidFill>
            </a:endParaRPr>
          </a:p>
        </p:txBody>
      </p:sp>
      <p:sp>
        <p:nvSpPr>
          <p:cNvPr id="18" name="Slide Number Placeholder 2"/>
          <p:cNvSpPr txBox="1">
            <a:spLocks/>
          </p:cNvSpPr>
          <p:nvPr/>
        </p:nvSpPr>
        <p:spPr bwMode="auto">
          <a:xfrm>
            <a:off x="8298853" y="2873829"/>
            <a:ext cx="284708" cy="304800"/>
          </a:xfrm>
          <a:prstGeom prst="rect">
            <a:avLst/>
          </a:prstGeom>
          <a:noFill/>
          <a:ln>
            <a:noFill/>
            <a:miter lim="800000"/>
            <a:headEnd/>
            <a:tailEnd/>
          </a:ln>
          <a:effectLst/>
          <a:extLst/>
        </p:spPr>
        <p:txBody>
          <a:bodyPr vert="horz" wrap="none" lIns="0" tIns="41290" rIns="0" bIns="41290" numCol="1" anchor="ctr" anchorCtr="0" compatLnSpc="1">
            <a:prstTxWarp prst="textNoShape">
              <a:avLst/>
            </a:prstTxWarp>
          </a:bodyPr>
          <a:lstStyle/>
          <a:p>
            <a:pPr algn="r" defTabSz="818914" eaLnBrk="0" fontAlgn="base" hangingPunct="0">
              <a:spcBef>
                <a:spcPct val="0"/>
              </a:spcBef>
              <a:spcAft>
                <a:spcPct val="0"/>
              </a:spcAft>
            </a:pPr>
            <a:fld id="{46FB7CC7-A953-4327-9C25-B5713F1FE920}" type="slidenum">
              <a:rPr lang="en-US" sz="700">
                <a:solidFill>
                  <a:srgbClr val="000000"/>
                </a:solidFill>
              </a:rPr>
              <a:pPr algn="r" defTabSz="818914" eaLnBrk="0" fontAlgn="base" hangingPunct="0">
                <a:spcBef>
                  <a:spcPct val="0"/>
                </a:spcBef>
                <a:spcAft>
                  <a:spcPct val="0"/>
                </a:spcAft>
              </a:pPr>
              <a:t>29</a:t>
            </a:fld>
            <a:endParaRPr lang="en-US" sz="700" dirty="0">
              <a:solidFill>
                <a:srgbClr val="000000"/>
              </a:solidFill>
            </a:endParaRPr>
          </a:p>
        </p:txBody>
      </p:sp>
      <p:sp>
        <p:nvSpPr>
          <p:cNvPr id="19" name="Text Box 2"/>
          <p:cNvSpPr txBox="1">
            <a:spLocks noChangeArrowheads="1"/>
          </p:cNvSpPr>
          <p:nvPr/>
        </p:nvSpPr>
        <p:spPr bwMode="auto">
          <a:xfrm>
            <a:off x="841299" y="1012371"/>
            <a:ext cx="1717225" cy="2144486"/>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r>
              <a:rPr lang="en-US" sz="1200" dirty="0">
                <a:solidFill>
                  <a:srgbClr val="000000"/>
                </a:solidFill>
              </a:rPr>
              <a:t>Buyer will create the primary NPI proposal based on the Vendors offering and category knowledge</a:t>
            </a:r>
          </a:p>
          <a:p>
            <a:pPr marL="116987" indent="-116987" defTabSz="820228" eaLnBrk="0" fontAlgn="base" hangingPunct="0">
              <a:spcBef>
                <a:spcPct val="50000"/>
              </a:spcBef>
              <a:spcAft>
                <a:spcPct val="0"/>
              </a:spcAft>
              <a:buFontTx/>
              <a:buChar char="•"/>
            </a:pPr>
            <a:r>
              <a:rPr lang="en-US" sz="1200" dirty="0" smtClean="0">
                <a:solidFill>
                  <a:srgbClr val="000000"/>
                </a:solidFill>
              </a:rPr>
              <a:t>SM </a:t>
            </a:r>
            <a:r>
              <a:rPr lang="en-US" sz="1200" dirty="0">
                <a:solidFill>
                  <a:srgbClr val="000000"/>
                </a:solidFill>
              </a:rPr>
              <a:t>will recommend </a:t>
            </a:r>
            <a:r>
              <a:rPr lang="en-US" sz="1200" dirty="0" smtClean="0">
                <a:solidFill>
                  <a:srgbClr val="000000"/>
                </a:solidFill>
              </a:rPr>
              <a:t>whatever go for pilot or direct ranging. If we go direct what is the ranging and initial buffer </a:t>
            </a:r>
            <a:endParaRPr lang="en-US" sz="1200" dirty="0">
              <a:solidFill>
                <a:srgbClr val="000000"/>
              </a:solidFill>
            </a:endParaRPr>
          </a:p>
        </p:txBody>
      </p:sp>
      <p:sp>
        <p:nvSpPr>
          <p:cNvPr id="20" name="Text Box 3"/>
          <p:cNvSpPr txBox="1">
            <a:spLocks noChangeArrowheads="1"/>
          </p:cNvSpPr>
          <p:nvPr/>
        </p:nvSpPr>
        <p:spPr bwMode="auto">
          <a:xfrm>
            <a:off x="2553394" y="1012372"/>
            <a:ext cx="1853167" cy="2209800"/>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r>
              <a:rPr lang="en-US" sz="1200" dirty="0">
                <a:solidFill>
                  <a:srgbClr val="000000"/>
                </a:solidFill>
              </a:rPr>
              <a:t>Business Manger </a:t>
            </a:r>
            <a:r>
              <a:rPr lang="en-US" sz="1200" dirty="0" smtClean="0">
                <a:solidFill>
                  <a:srgbClr val="000000"/>
                </a:solidFill>
              </a:rPr>
              <a:t> will sigh off</a:t>
            </a:r>
            <a:endParaRPr lang="en-US" sz="1200" dirty="0">
              <a:solidFill>
                <a:srgbClr val="000000"/>
              </a:solidFill>
            </a:endParaRPr>
          </a:p>
          <a:p>
            <a:pPr marL="116987" indent="-116987" defTabSz="820228" eaLnBrk="0" fontAlgn="base" hangingPunct="0">
              <a:spcBef>
                <a:spcPct val="50000"/>
              </a:spcBef>
              <a:spcAft>
                <a:spcPct val="0"/>
              </a:spcAft>
              <a:buFontTx/>
              <a:buChar char="•"/>
            </a:pPr>
            <a:r>
              <a:rPr lang="en-US" sz="1200" dirty="0" smtClean="0">
                <a:solidFill>
                  <a:srgbClr val="000000"/>
                </a:solidFill>
              </a:rPr>
              <a:t>IRL OP and Marketing sign of</a:t>
            </a:r>
            <a:endParaRPr lang="en-US" sz="1200" dirty="0">
              <a:solidFill>
                <a:srgbClr val="000000"/>
              </a:solidFill>
            </a:endParaRPr>
          </a:p>
        </p:txBody>
      </p:sp>
      <p:sp>
        <p:nvSpPr>
          <p:cNvPr id="21" name="Text Box 4"/>
          <p:cNvSpPr txBox="1">
            <a:spLocks noChangeArrowheads="1"/>
          </p:cNvSpPr>
          <p:nvPr/>
        </p:nvSpPr>
        <p:spPr bwMode="auto">
          <a:xfrm>
            <a:off x="4387326" y="1012374"/>
            <a:ext cx="2005781" cy="2119993"/>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endParaRPr lang="en-US" sz="1200" dirty="0">
              <a:solidFill>
                <a:srgbClr val="000000"/>
              </a:solidFill>
            </a:endParaRPr>
          </a:p>
        </p:txBody>
      </p:sp>
      <p:sp>
        <p:nvSpPr>
          <p:cNvPr id="22" name="Text Box 5"/>
          <p:cNvSpPr txBox="1">
            <a:spLocks noChangeArrowheads="1"/>
          </p:cNvSpPr>
          <p:nvPr/>
        </p:nvSpPr>
        <p:spPr bwMode="auto">
          <a:xfrm>
            <a:off x="6235364" y="1012374"/>
            <a:ext cx="1873686" cy="1883229"/>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r>
              <a:rPr lang="en-US" sz="1200" dirty="0">
                <a:solidFill>
                  <a:srgbClr val="000000"/>
                </a:solidFill>
              </a:rPr>
              <a:t>NPI committee will be the final decision </a:t>
            </a:r>
            <a:r>
              <a:rPr lang="en-US" sz="1200" dirty="0" smtClean="0">
                <a:solidFill>
                  <a:srgbClr val="000000"/>
                </a:solidFill>
              </a:rPr>
              <a:t>maker</a:t>
            </a:r>
            <a:endParaRPr lang="en-US" sz="1200" dirty="0">
              <a:solidFill>
                <a:srgbClr val="000000"/>
              </a:solidFill>
            </a:endParaRPr>
          </a:p>
        </p:txBody>
      </p:sp>
      <p:sp>
        <p:nvSpPr>
          <p:cNvPr id="23" name="Text Box 3"/>
          <p:cNvSpPr txBox="1">
            <a:spLocks noChangeArrowheads="1"/>
          </p:cNvSpPr>
          <p:nvPr/>
        </p:nvSpPr>
        <p:spPr bwMode="auto">
          <a:xfrm>
            <a:off x="4264207" y="990600"/>
            <a:ext cx="1853167" cy="2209800"/>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r>
              <a:rPr lang="en-US" sz="1200" dirty="0" smtClean="0">
                <a:solidFill>
                  <a:srgbClr val="000000"/>
                </a:solidFill>
              </a:rPr>
              <a:t>Marketing  and Operation / logistic</a:t>
            </a:r>
            <a:endParaRPr lang="en-US" sz="1200" dirty="0">
              <a:solidFill>
                <a:srgbClr val="000000"/>
              </a:solidFill>
            </a:endParaRPr>
          </a:p>
          <a:p>
            <a:pPr marL="116987" indent="-116987" defTabSz="820228" eaLnBrk="0" fontAlgn="base" hangingPunct="0">
              <a:spcBef>
                <a:spcPct val="50000"/>
              </a:spcBef>
              <a:spcAft>
                <a:spcPct val="0"/>
              </a:spcAft>
            </a:pPr>
            <a:endParaRPr lang="en-US" sz="1200" dirty="0">
              <a:solidFill>
                <a:srgbClr val="000000"/>
              </a:solidFill>
            </a:endParaRPr>
          </a:p>
        </p:txBody>
      </p:sp>
      <p:pic>
        <p:nvPicPr>
          <p:cNvPr id="25" name="Picture 12" descr="D:\croma.jpg"/>
          <p:cNvPicPr>
            <a:picLocks noChangeAspect="1" noChangeArrowheads="1"/>
          </p:cNvPicPr>
          <p:nvPr/>
        </p:nvPicPr>
        <p:blipFill>
          <a:blip r:embed="rId5" cstate="print"/>
          <a:srcRect/>
          <a:stretch>
            <a:fillRect/>
          </a:stretch>
        </p:blipFill>
        <p:spPr bwMode="auto">
          <a:xfrm>
            <a:off x="6324600" y="5867400"/>
            <a:ext cx="1981200" cy="714375"/>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Change the Current </a:t>
            </a:r>
            <a:r>
              <a:rPr lang="en-US" dirty="0"/>
              <a:t>P</a:t>
            </a:r>
            <a:r>
              <a:rPr lang="en-US" dirty="0" smtClean="0"/>
              <a:t>ractice?</a:t>
            </a:r>
            <a:endParaRPr lang="en-US" dirty="0"/>
          </a:p>
        </p:txBody>
      </p:sp>
      <p:sp>
        <p:nvSpPr>
          <p:cNvPr id="3" name="Content Placeholder 2"/>
          <p:cNvSpPr>
            <a:spLocks noGrp="1"/>
          </p:cNvSpPr>
          <p:nvPr>
            <p:ph idx="1"/>
          </p:nvPr>
        </p:nvSpPr>
        <p:spPr/>
        <p:txBody>
          <a:bodyPr/>
          <a:lstStyle/>
          <a:p>
            <a:r>
              <a:rPr lang="en-US" sz="2000" dirty="0" smtClean="0"/>
              <a:t>We do not have a crystal ball for the future sales of new products. </a:t>
            </a:r>
          </a:p>
          <a:p>
            <a:r>
              <a:rPr lang="en-US" sz="2000" dirty="0" smtClean="0"/>
              <a:t>In many cases, new products are turned to tail / obsolescence immediately.</a:t>
            </a:r>
          </a:p>
          <a:p>
            <a:pPr lvl="1"/>
            <a:r>
              <a:rPr lang="en-US" sz="1800" dirty="0" smtClean="0"/>
              <a:t>For example: We examined 200 new products that were ranged in one months. In the following 6 months, 40% of them contributed to 1% of the 200 SKUs total sales. </a:t>
            </a:r>
          </a:p>
          <a:p>
            <a:r>
              <a:rPr lang="en-US" sz="2000" dirty="0" smtClean="0"/>
              <a:t>Therefore, we believe that improving this process can reduce the contribution of new products to the tail significantly.</a:t>
            </a:r>
          </a:p>
        </p:txBody>
      </p:sp>
    </p:spTree>
    <p:extLst>
      <p:ext uri="{BB962C8B-B14F-4D97-AF65-F5344CB8AC3E}">
        <p14:creationId xmlns:p14="http://schemas.microsoft.com/office/powerpoint/2010/main" val="4212596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xfrm>
            <a:off x="8118026" y="6781800"/>
            <a:ext cx="284708" cy="304800"/>
          </a:xfrm>
          <a:noFill/>
          <a:ln>
            <a:miter lim="800000"/>
            <a:headEnd/>
            <a:tailEnd/>
          </a:ln>
        </p:spPr>
        <p:txBody>
          <a:bodyPr/>
          <a:lstStyle/>
          <a:p>
            <a:pPr defTabSz="818914"/>
            <a:fld id="{58E3789E-BB21-4C5C-8667-EAB2DB1B0209}" type="slidenum">
              <a:rPr lang="en-US">
                <a:solidFill>
                  <a:srgbClr val="000000"/>
                </a:solidFill>
              </a:rPr>
              <a:pPr defTabSz="818914"/>
              <a:t>30</a:t>
            </a:fld>
            <a:endParaRPr lang="en-US" dirty="0">
              <a:solidFill>
                <a:srgbClr val="000000"/>
              </a:solidFill>
            </a:endParaRPr>
          </a:p>
        </p:txBody>
      </p:sp>
      <p:sp>
        <p:nvSpPr>
          <p:cNvPr id="7175" name="AutoShape 6"/>
          <p:cNvSpPr>
            <a:spLocks noChangeArrowheads="1"/>
          </p:cNvSpPr>
          <p:nvPr/>
        </p:nvSpPr>
        <p:spPr bwMode="auto">
          <a:xfrm>
            <a:off x="687404" y="2958195"/>
            <a:ext cx="2223800" cy="1002847"/>
          </a:xfrm>
          <a:prstGeom prst="chevron">
            <a:avLst>
              <a:gd name="adj" fmla="val 42012"/>
            </a:avLst>
          </a:prstGeom>
          <a:solidFill>
            <a:schemeClr val="bg1"/>
          </a:solidFill>
          <a:ln w="12700">
            <a:solidFill>
              <a:schemeClr val="tx1"/>
            </a:solidFill>
            <a:miter lim="800000"/>
            <a:headEnd type="none" w="sm" len="sm"/>
            <a:tailEnd type="none" w="sm" len="sm"/>
          </a:ln>
        </p:spPr>
        <p:txBody>
          <a:bodyPr lIns="491984" tIns="40998" rIns="245991" bIns="40998" anchor="ctr"/>
          <a:lstStyle/>
          <a:p>
            <a:pPr algn="ctr" defTabSz="820228" eaLnBrk="0" fontAlgn="base" hangingPunct="0">
              <a:spcBef>
                <a:spcPct val="0"/>
              </a:spcBef>
              <a:spcAft>
                <a:spcPct val="0"/>
              </a:spcAft>
            </a:pPr>
            <a:r>
              <a:rPr lang="en-US" sz="1300" dirty="0">
                <a:solidFill>
                  <a:srgbClr val="000000"/>
                </a:solidFill>
              </a:rPr>
              <a:t>Communicate</a:t>
            </a:r>
          </a:p>
        </p:txBody>
      </p:sp>
      <p:sp>
        <p:nvSpPr>
          <p:cNvPr id="7176" name="AutoShape 7"/>
          <p:cNvSpPr>
            <a:spLocks noChangeArrowheads="1"/>
          </p:cNvSpPr>
          <p:nvPr/>
        </p:nvSpPr>
        <p:spPr bwMode="auto">
          <a:xfrm>
            <a:off x="2470034" y="2958195"/>
            <a:ext cx="2226365" cy="1002847"/>
          </a:xfrm>
          <a:prstGeom prst="chevron">
            <a:avLst>
              <a:gd name="adj" fmla="val 42061"/>
            </a:avLst>
          </a:prstGeom>
          <a:solidFill>
            <a:schemeClr val="bg1"/>
          </a:solidFill>
          <a:ln w="12700">
            <a:solidFill>
              <a:schemeClr val="tx1"/>
            </a:solidFill>
            <a:miter lim="800000"/>
            <a:headEnd type="none" w="sm" len="sm"/>
            <a:tailEnd type="none" w="sm" len="sm"/>
          </a:ln>
        </p:spPr>
        <p:txBody>
          <a:bodyPr lIns="491984" tIns="40998" rIns="245991" bIns="40998" anchor="ctr"/>
          <a:lstStyle/>
          <a:p>
            <a:pPr algn="ctr" defTabSz="820228" eaLnBrk="0" fontAlgn="base" hangingPunct="0">
              <a:spcBef>
                <a:spcPct val="0"/>
              </a:spcBef>
              <a:spcAft>
                <a:spcPct val="0"/>
              </a:spcAft>
            </a:pPr>
            <a:r>
              <a:rPr lang="en-US" sz="1300" dirty="0">
                <a:solidFill>
                  <a:srgbClr val="000000"/>
                </a:solidFill>
              </a:rPr>
              <a:t>Execute</a:t>
            </a:r>
          </a:p>
        </p:txBody>
      </p:sp>
      <p:sp>
        <p:nvSpPr>
          <p:cNvPr id="7177" name="AutoShape 8"/>
          <p:cNvSpPr>
            <a:spLocks noChangeArrowheads="1"/>
          </p:cNvSpPr>
          <p:nvPr/>
        </p:nvSpPr>
        <p:spPr bwMode="auto">
          <a:xfrm>
            <a:off x="4259079" y="2958195"/>
            <a:ext cx="2223800" cy="1002847"/>
          </a:xfrm>
          <a:prstGeom prst="chevron">
            <a:avLst>
              <a:gd name="adj" fmla="val 42012"/>
            </a:avLst>
          </a:prstGeom>
          <a:solidFill>
            <a:schemeClr val="bg1"/>
          </a:solidFill>
          <a:ln w="12700">
            <a:solidFill>
              <a:schemeClr val="tx1"/>
            </a:solidFill>
            <a:miter lim="800000"/>
            <a:headEnd type="none" w="sm" len="sm"/>
            <a:tailEnd type="none" w="sm" len="sm"/>
          </a:ln>
        </p:spPr>
        <p:txBody>
          <a:bodyPr lIns="491984" tIns="40998" rIns="245991" bIns="40998" anchor="ctr"/>
          <a:lstStyle/>
          <a:p>
            <a:pPr algn="ctr" defTabSz="820228" eaLnBrk="0" fontAlgn="base" hangingPunct="0">
              <a:spcBef>
                <a:spcPct val="0"/>
              </a:spcBef>
              <a:spcAft>
                <a:spcPct val="0"/>
              </a:spcAft>
            </a:pPr>
            <a:r>
              <a:rPr lang="en-US" sz="1300" dirty="0">
                <a:solidFill>
                  <a:srgbClr val="000000"/>
                </a:solidFill>
              </a:rPr>
              <a:t>Measure</a:t>
            </a:r>
          </a:p>
        </p:txBody>
      </p:sp>
      <p:sp>
        <p:nvSpPr>
          <p:cNvPr id="7178" name="AutoShape 9"/>
          <p:cNvSpPr>
            <a:spLocks noChangeArrowheads="1"/>
          </p:cNvSpPr>
          <p:nvPr/>
        </p:nvSpPr>
        <p:spPr bwMode="auto">
          <a:xfrm>
            <a:off x="6094291" y="2958195"/>
            <a:ext cx="2223800" cy="1002847"/>
          </a:xfrm>
          <a:prstGeom prst="chevron">
            <a:avLst>
              <a:gd name="adj" fmla="val 42012"/>
            </a:avLst>
          </a:prstGeom>
          <a:solidFill>
            <a:schemeClr val="bg1"/>
          </a:solidFill>
          <a:ln w="12700">
            <a:solidFill>
              <a:schemeClr val="tx1"/>
            </a:solidFill>
            <a:miter lim="800000"/>
            <a:headEnd type="none" w="sm" len="sm"/>
            <a:tailEnd type="none" w="sm" len="sm"/>
          </a:ln>
        </p:spPr>
        <p:txBody>
          <a:bodyPr lIns="491984" tIns="40998" rIns="245991" bIns="40998" anchor="ctr"/>
          <a:lstStyle/>
          <a:p>
            <a:pPr algn="ctr" defTabSz="820228" eaLnBrk="0" fontAlgn="base" hangingPunct="0">
              <a:spcBef>
                <a:spcPct val="0"/>
              </a:spcBef>
              <a:spcAft>
                <a:spcPct val="0"/>
              </a:spcAft>
            </a:pPr>
            <a:r>
              <a:rPr lang="en-US" sz="1300" dirty="0">
                <a:solidFill>
                  <a:srgbClr val="000000"/>
                </a:solidFill>
              </a:rPr>
              <a:t>Analyze</a:t>
            </a:r>
          </a:p>
        </p:txBody>
      </p:sp>
      <p:sp>
        <p:nvSpPr>
          <p:cNvPr id="7179" name="Rectangle 10"/>
          <p:cNvSpPr>
            <a:spLocks noGrp="1" noChangeArrowheads="1"/>
          </p:cNvSpPr>
          <p:nvPr>
            <p:ph type="title"/>
          </p:nvPr>
        </p:nvSpPr>
        <p:spPr>
          <a:xfrm>
            <a:off x="686121" y="489859"/>
            <a:ext cx="7726872" cy="270407"/>
          </a:xfrm>
        </p:spPr>
        <p:txBody>
          <a:bodyPr lIns="82036" tIns="41017" rIns="82036" bIns="41017"/>
          <a:lstStyle/>
          <a:p>
            <a:r>
              <a:rPr lang="en-US" smtClean="0"/>
              <a:t>RAID Description</a:t>
            </a:r>
          </a:p>
        </p:txBody>
      </p:sp>
      <p:sp>
        <p:nvSpPr>
          <p:cNvPr id="7180" name="Text Box 11"/>
          <p:cNvSpPr txBox="1">
            <a:spLocks noChangeArrowheads="1"/>
          </p:cNvSpPr>
          <p:nvPr/>
        </p:nvSpPr>
        <p:spPr bwMode="auto">
          <a:xfrm>
            <a:off x="1002890" y="2958195"/>
            <a:ext cx="278296" cy="404133"/>
          </a:xfrm>
          <a:prstGeom prst="rect">
            <a:avLst/>
          </a:prstGeom>
          <a:noFill/>
          <a:ln w="9525">
            <a:noFill/>
            <a:miter lim="800000"/>
            <a:headEnd/>
            <a:tailEnd/>
          </a:ln>
        </p:spPr>
        <p:txBody>
          <a:bodyPr lIns="0" tIns="0" rIns="0" bIns="0"/>
          <a:lstStyle/>
          <a:p>
            <a:pPr defTabSz="336503" eaLnBrk="0" fontAlgn="base" hangingPunct="0">
              <a:spcBef>
                <a:spcPct val="0"/>
              </a:spcBef>
              <a:spcAft>
                <a:spcPct val="0"/>
              </a:spcAft>
              <a:buClr>
                <a:srgbClr val="000000"/>
              </a:buClr>
              <a:buSzPct val="90000"/>
            </a:pPr>
            <a:r>
              <a:rPr lang="en-US" b="1" dirty="0">
                <a:solidFill>
                  <a:srgbClr val="000000"/>
                </a:solidFill>
              </a:rPr>
              <a:t>C</a:t>
            </a:r>
            <a:endParaRPr lang="en-US" dirty="0">
              <a:solidFill>
                <a:srgbClr val="000000"/>
              </a:solidFill>
            </a:endParaRPr>
          </a:p>
        </p:txBody>
      </p:sp>
      <p:sp>
        <p:nvSpPr>
          <p:cNvPr id="7181" name="Text Box 12"/>
          <p:cNvSpPr txBox="1">
            <a:spLocks noChangeArrowheads="1"/>
          </p:cNvSpPr>
          <p:nvPr/>
        </p:nvSpPr>
        <p:spPr bwMode="auto">
          <a:xfrm>
            <a:off x="2874012" y="2958195"/>
            <a:ext cx="277013" cy="404133"/>
          </a:xfrm>
          <a:prstGeom prst="rect">
            <a:avLst/>
          </a:prstGeom>
          <a:noFill/>
          <a:ln w="9525">
            <a:noFill/>
            <a:miter lim="800000"/>
            <a:headEnd/>
            <a:tailEnd/>
          </a:ln>
        </p:spPr>
        <p:txBody>
          <a:bodyPr lIns="0" tIns="0" rIns="0" bIns="0"/>
          <a:lstStyle/>
          <a:p>
            <a:pPr defTabSz="336503" eaLnBrk="0" fontAlgn="base" hangingPunct="0">
              <a:spcBef>
                <a:spcPct val="0"/>
              </a:spcBef>
              <a:spcAft>
                <a:spcPct val="0"/>
              </a:spcAft>
              <a:buClr>
                <a:srgbClr val="000000"/>
              </a:buClr>
              <a:buSzPct val="90000"/>
            </a:pPr>
            <a:r>
              <a:rPr lang="en-US" b="1" dirty="0">
                <a:solidFill>
                  <a:srgbClr val="000000"/>
                </a:solidFill>
              </a:rPr>
              <a:t>E</a:t>
            </a:r>
            <a:endParaRPr lang="en-US" dirty="0">
              <a:solidFill>
                <a:srgbClr val="000000"/>
              </a:solidFill>
            </a:endParaRPr>
          </a:p>
        </p:txBody>
      </p:sp>
      <p:sp>
        <p:nvSpPr>
          <p:cNvPr id="7182" name="Text Box 13"/>
          <p:cNvSpPr txBox="1">
            <a:spLocks noChangeArrowheads="1"/>
          </p:cNvSpPr>
          <p:nvPr/>
        </p:nvSpPr>
        <p:spPr bwMode="auto">
          <a:xfrm>
            <a:off x="4768218" y="2958195"/>
            <a:ext cx="114140" cy="404133"/>
          </a:xfrm>
          <a:prstGeom prst="rect">
            <a:avLst/>
          </a:prstGeom>
          <a:noFill/>
          <a:ln w="9525">
            <a:noFill/>
            <a:miter lim="800000"/>
            <a:headEnd/>
            <a:tailEnd/>
          </a:ln>
        </p:spPr>
        <p:txBody>
          <a:bodyPr lIns="0" tIns="0" rIns="0" bIns="0"/>
          <a:lstStyle/>
          <a:p>
            <a:pPr defTabSz="336503" eaLnBrk="0" fontAlgn="base" hangingPunct="0">
              <a:spcBef>
                <a:spcPct val="0"/>
              </a:spcBef>
              <a:spcAft>
                <a:spcPct val="0"/>
              </a:spcAft>
              <a:buClr>
                <a:srgbClr val="000000"/>
              </a:buClr>
              <a:buSzPct val="90000"/>
            </a:pPr>
            <a:r>
              <a:rPr lang="en-US" b="1" dirty="0">
                <a:solidFill>
                  <a:srgbClr val="000000"/>
                </a:solidFill>
              </a:rPr>
              <a:t>M</a:t>
            </a:r>
            <a:endParaRPr lang="en-US" dirty="0">
              <a:solidFill>
                <a:srgbClr val="000000"/>
              </a:solidFill>
            </a:endParaRPr>
          </a:p>
        </p:txBody>
      </p:sp>
      <p:sp>
        <p:nvSpPr>
          <p:cNvPr id="7183" name="Text Box 14"/>
          <p:cNvSpPr txBox="1">
            <a:spLocks noChangeArrowheads="1"/>
          </p:cNvSpPr>
          <p:nvPr/>
        </p:nvSpPr>
        <p:spPr bwMode="auto">
          <a:xfrm>
            <a:off x="6463643" y="2958195"/>
            <a:ext cx="277013" cy="404133"/>
          </a:xfrm>
          <a:prstGeom prst="rect">
            <a:avLst/>
          </a:prstGeom>
          <a:noFill/>
          <a:ln w="9525">
            <a:noFill/>
            <a:miter lim="800000"/>
            <a:headEnd/>
            <a:tailEnd/>
          </a:ln>
        </p:spPr>
        <p:txBody>
          <a:bodyPr lIns="0" tIns="0" rIns="0" bIns="0"/>
          <a:lstStyle/>
          <a:p>
            <a:pPr defTabSz="336503" eaLnBrk="0" fontAlgn="base" hangingPunct="0">
              <a:spcBef>
                <a:spcPct val="0"/>
              </a:spcBef>
              <a:spcAft>
                <a:spcPct val="0"/>
              </a:spcAft>
              <a:buClr>
                <a:srgbClr val="000000"/>
              </a:buClr>
              <a:buSzPct val="90000"/>
            </a:pPr>
            <a:r>
              <a:rPr lang="en-US" b="1" dirty="0">
                <a:solidFill>
                  <a:srgbClr val="000000"/>
                </a:solidFill>
              </a:rPr>
              <a:t>A</a:t>
            </a:r>
            <a:endParaRPr lang="en-US" dirty="0">
              <a:solidFill>
                <a:srgbClr val="000000"/>
              </a:solidFill>
            </a:endParaRPr>
          </a:p>
        </p:txBody>
      </p:sp>
      <p:sp>
        <p:nvSpPr>
          <p:cNvPr id="17" name="Text Box 3"/>
          <p:cNvSpPr txBox="1">
            <a:spLocks noChangeArrowheads="1"/>
          </p:cNvSpPr>
          <p:nvPr/>
        </p:nvSpPr>
        <p:spPr bwMode="auto">
          <a:xfrm>
            <a:off x="816932" y="816429"/>
            <a:ext cx="1853167" cy="2209800"/>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r>
              <a:rPr lang="en-US" sz="1200" dirty="0">
                <a:solidFill>
                  <a:srgbClr val="000000"/>
                </a:solidFill>
              </a:rPr>
              <a:t>Buyers will communicate to al relevant stake holders</a:t>
            </a:r>
          </a:p>
        </p:txBody>
      </p:sp>
      <p:sp>
        <p:nvSpPr>
          <p:cNvPr id="18" name="Text Box 3"/>
          <p:cNvSpPr txBox="1">
            <a:spLocks noChangeArrowheads="1"/>
          </p:cNvSpPr>
          <p:nvPr/>
        </p:nvSpPr>
        <p:spPr bwMode="auto">
          <a:xfrm>
            <a:off x="2553395" y="762000"/>
            <a:ext cx="1637606" cy="2209800"/>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r>
              <a:rPr lang="en-US" sz="1200" dirty="0">
                <a:solidFill>
                  <a:srgbClr val="000000"/>
                </a:solidFill>
              </a:rPr>
              <a:t>Buyers will execute the vendor order and DC buffer and replenishment</a:t>
            </a:r>
          </a:p>
          <a:p>
            <a:pPr marL="116987" indent="-116987" defTabSz="820228" eaLnBrk="0" fontAlgn="base" hangingPunct="0">
              <a:spcBef>
                <a:spcPct val="50000"/>
              </a:spcBef>
              <a:spcAft>
                <a:spcPct val="0"/>
              </a:spcAft>
              <a:buFontTx/>
              <a:buChar char="•"/>
            </a:pPr>
            <a:r>
              <a:rPr lang="en-US" sz="1200" dirty="0" smtClean="0">
                <a:solidFill>
                  <a:srgbClr val="000000"/>
                </a:solidFill>
              </a:rPr>
              <a:t>Store </a:t>
            </a:r>
            <a:r>
              <a:rPr lang="en-US" sz="1200" dirty="0">
                <a:solidFill>
                  <a:srgbClr val="000000"/>
                </a:solidFill>
              </a:rPr>
              <a:t>Merchandising will execute the stores ranging,&amp; </a:t>
            </a:r>
            <a:r>
              <a:rPr lang="en-US" sz="1200" dirty="0" smtClean="0">
                <a:solidFill>
                  <a:srgbClr val="000000"/>
                </a:solidFill>
              </a:rPr>
              <a:t>buffers</a:t>
            </a:r>
            <a:endParaRPr lang="en-US" sz="1200" dirty="0">
              <a:solidFill>
                <a:srgbClr val="000000"/>
              </a:solidFill>
            </a:endParaRPr>
          </a:p>
        </p:txBody>
      </p:sp>
      <p:sp>
        <p:nvSpPr>
          <p:cNvPr id="19" name="Text Box 3"/>
          <p:cNvSpPr txBox="1">
            <a:spLocks noChangeArrowheads="1"/>
          </p:cNvSpPr>
          <p:nvPr/>
        </p:nvSpPr>
        <p:spPr bwMode="auto">
          <a:xfrm>
            <a:off x="4202650" y="751114"/>
            <a:ext cx="1853167" cy="2209800"/>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r>
              <a:rPr lang="en-US" sz="1200" dirty="0">
                <a:solidFill>
                  <a:srgbClr val="000000"/>
                </a:solidFill>
              </a:rPr>
              <a:t>Store Merchandising will measure the </a:t>
            </a:r>
            <a:r>
              <a:rPr lang="en-US" sz="1200" dirty="0" smtClean="0">
                <a:solidFill>
                  <a:srgbClr val="000000"/>
                </a:solidFill>
              </a:rPr>
              <a:t>NPI  </a:t>
            </a:r>
            <a:r>
              <a:rPr lang="en-US" sz="1200" dirty="0">
                <a:solidFill>
                  <a:srgbClr val="000000"/>
                </a:solidFill>
              </a:rPr>
              <a:t>performance</a:t>
            </a:r>
          </a:p>
        </p:txBody>
      </p:sp>
      <p:sp>
        <p:nvSpPr>
          <p:cNvPr id="20" name="Text Box 3"/>
          <p:cNvSpPr txBox="1">
            <a:spLocks noChangeArrowheads="1"/>
          </p:cNvSpPr>
          <p:nvPr/>
        </p:nvSpPr>
        <p:spPr bwMode="auto">
          <a:xfrm>
            <a:off x="6172520" y="751114"/>
            <a:ext cx="1853167" cy="2209800"/>
          </a:xfrm>
          <a:prstGeom prst="rect">
            <a:avLst/>
          </a:prstGeom>
          <a:noFill/>
          <a:ln w="9525">
            <a:noFill/>
            <a:miter lim="800000"/>
            <a:headEnd/>
            <a:tailEnd/>
          </a:ln>
        </p:spPr>
        <p:txBody>
          <a:bodyPr lIns="41017" tIns="41302" rIns="41017" bIns="41302"/>
          <a:lstStyle/>
          <a:p>
            <a:pPr marL="116987" indent="-116987" defTabSz="820228" eaLnBrk="0" fontAlgn="base" hangingPunct="0">
              <a:spcBef>
                <a:spcPct val="50000"/>
              </a:spcBef>
              <a:spcAft>
                <a:spcPct val="0"/>
              </a:spcAft>
              <a:buFontTx/>
              <a:buChar char="•"/>
            </a:pPr>
            <a:r>
              <a:rPr lang="en-US" sz="1200" dirty="0">
                <a:solidFill>
                  <a:srgbClr val="000000"/>
                </a:solidFill>
              </a:rPr>
              <a:t>Store Merchandising will analyze NPI performance and approve additional ranging in case of Pilot introduction</a:t>
            </a:r>
          </a:p>
        </p:txBody>
      </p:sp>
      <p:pic>
        <p:nvPicPr>
          <p:cNvPr id="21" name="Picture 12" descr="D:\croma.jpg"/>
          <p:cNvPicPr>
            <a:picLocks noChangeAspect="1" noChangeArrowheads="1"/>
          </p:cNvPicPr>
          <p:nvPr/>
        </p:nvPicPr>
        <p:blipFill>
          <a:blip r:embed="rId3" cstate="print"/>
          <a:srcRect/>
          <a:stretch>
            <a:fillRect/>
          </a:stretch>
        </p:blipFill>
        <p:spPr bwMode="auto">
          <a:xfrm>
            <a:off x="6705600" y="5715000"/>
            <a:ext cx="1981200" cy="714375"/>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NPI Definitions</a:t>
            </a:r>
            <a:endParaRPr lang="en-US" dirty="0"/>
          </a:p>
        </p:txBody>
      </p:sp>
      <p:sp>
        <p:nvSpPr>
          <p:cNvPr id="3" name="Content Placeholder 2"/>
          <p:cNvSpPr>
            <a:spLocks noGrp="1"/>
          </p:cNvSpPr>
          <p:nvPr>
            <p:ph idx="1"/>
          </p:nvPr>
        </p:nvSpPr>
        <p:spPr/>
        <p:txBody>
          <a:bodyPr/>
          <a:lstStyle/>
          <a:p>
            <a:r>
              <a:rPr lang="en-US" dirty="0" smtClean="0"/>
              <a:t>Replacement: </a:t>
            </a:r>
          </a:p>
          <a:p>
            <a:pPr lvl="1"/>
            <a:r>
              <a:rPr lang="en-US" dirty="0"/>
              <a:t>A</a:t>
            </a:r>
            <a:r>
              <a:rPr lang="en-US" dirty="0" smtClean="0"/>
              <a:t> </a:t>
            </a:r>
            <a:r>
              <a:rPr lang="en-US" dirty="0"/>
              <a:t>product that was not sold in </a:t>
            </a:r>
            <a:r>
              <a:rPr lang="en-US" dirty="0" err="1"/>
              <a:t>Croma's</a:t>
            </a:r>
            <a:r>
              <a:rPr lang="en-US" dirty="0"/>
              <a:t> </a:t>
            </a:r>
            <a:r>
              <a:rPr lang="en-US" dirty="0" smtClean="0"/>
              <a:t>stores and</a:t>
            </a:r>
          </a:p>
          <a:p>
            <a:pPr lvl="1"/>
            <a:r>
              <a:rPr lang="en-US" dirty="0" smtClean="0"/>
              <a:t>The potential costumer cannot differentiate between it and the older product it replaces. </a:t>
            </a:r>
            <a:endParaRPr lang="en-US" dirty="0"/>
          </a:p>
          <a:p>
            <a:r>
              <a:rPr lang="en-US" dirty="0"/>
              <a:t>New Product: </a:t>
            </a:r>
            <a:endParaRPr lang="en-US" dirty="0" smtClean="0"/>
          </a:p>
          <a:p>
            <a:pPr lvl="1"/>
            <a:r>
              <a:rPr lang="en-US" dirty="0" smtClean="0"/>
              <a:t>a </a:t>
            </a:r>
            <a:r>
              <a:rPr lang="en-US" dirty="0"/>
              <a:t>product that was not sold in </a:t>
            </a:r>
            <a:r>
              <a:rPr lang="en-US" dirty="0" err="1"/>
              <a:t>Croma's</a:t>
            </a:r>
            <a:r>
              <a:rPr lang="en-US" dirty="0"/>
              <a:t> </a:t>
            </a:r>
            <a:r>
              <a:rPr lang="en-US" dirty="0" smtClean="0"/>
              <a:t>stores, and </a:t>
            </a:r>
          </a:p>
          <a:p>
            <a:pPr lvl="1"/>
            <a:r>
              <a:rPr lang="en-US" dirty="0" smtClean="0"/>
              <a:t>Is not a replacement.</a:t>
            </a:r>
            <a:endParaRPr lang="en-US" dirty="0"/>
          </a:p>
          <a:p>
            <a:endParaRPr lang="en-US" dirty="0"/>
          </a:p>
        </p:txBody>
      </p:sp>
    </p:spTree>
    <p:extLst>
      <p:ext uri="{BB962C8B-B14F-4D97-AF65-F5344CB8AC3E}">
        <p14:creationId xmlns:p14="http://schemas.microsoft.com/office/powerpoint/2010/main" val="1612317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Process</a:t>
            </a:r>
            <a:endParaRPr lang="en-US" dirty="0"/>
          </a:p>
        </p:txBody>
      </p:sp>
      <p:sp>
        <p:nvSpPr>
          <p:cNvPr id="3" name="Content Placeholder 2"/>
          <p:cNvSpPr>
            <a:spLocks noGrp="1"/>
          </p:cNvSpPr>
          <p:nvPr>
            <p:ph idx="1"/>
          </p:nvPr>
        </p:nvSpPr>
        <p:spPr/>
        <p:txBody>
          <a:bodyPr/>
          <a:lstStyle/>
          <a:p>
            <a:r>
              <a:rPr lang="en-US" dirty="0"/>
              <a:t>Replacement: (we have good data to count on)</a:t>
            </a:r>
          </a:p>
          <a:p>
            <a:pPr marL="800100" lvl="1" indent="-342900">
              <a:buFont typeface="+mj-lt"/>
              <a:buAutoNum type="arabicPeriod"/>
            </a:pPr>
            <a:r>
              <a:rPr lang="en-US" sz="2000" dirty="0"/>
              <a:t> The ranging is done with relation to the prior product.</a:t>
            </a:r>
          </a:p>
          <a:p>
            <a:endParaRPr lang="en-US" sz="2800" dirty="0"/>
          </a:p>
        </p:txBody>
      </p:sp>
    </p:spTree>
    <p:extLst>
      <p:ext uri="{BB962C8B-B14F-4D97-AF65-F5344CB8AC3E}">
        <p14:creationId xmlns:p14="http://schemas.microsoft.com/office/powerpoint/2010/main" val="239862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NPI Processes</a:t>
            </a:r>
            <a:endParaRPr lang="en-US" dirty="0"/>
          </a:p>
        </p:txBody>
      </p:sp>
      <p:sp>
        <p:nvSpPr>
          <p:cNvPr id="3" name="Content Placeholder 2"/>
          <p:cNvSpPr>
            <a:spLocks noGrp="1"/>
          </p:cNvSpPr>
          <p:nvPr>
            <p:ph idx="1"/>
          </p:nvPr>
        </p:nvSpPr>
        <p:spPr/>
        <p:txBody>
          <a:bodyPr/>
          <a:lstStyle/>
          <a:p>
            <a:r>
              <a:rPr lang="en-US" sz="2000" dirty="0" smtClean="0"/>
              <a:t>New </a:t>
            </a:r>
            <a:r>
              <a:rPr lang="en-US" sz="2000" dirty="0"/>
              <a:t>Product: </a:t>
            </a:r>
            <a:r>
              <a:rPr lang="en-US" sz="2000" dirty="0" smtClean="0"/>
              <a:t>(we do not have sufficient data to count on)</a:t>
            </a:r>
          </a:p>
          <a:p>
            <a:pPr lvl="1"/>
            <a:r>
              <a:rPr lang="en-US" sz="1800" dirty="0"/>
              <a:t>Type 1 – </a:t>
            </a:r>
            <a:r>
              <a:rPr lang="en-US" sz="1800" dirty="0" smtClean="0"/>
              <a:t>“Hero” Product – Wide ranging, according to C/PB performance with average buffer.</a:t>
            </a:r>
            <a:endParaRPr lang="en-US" sz="1800" dirty="0"/>
          </a:p>
          <a:p>
            <a:pPr lvl="1"/>
            <a:r>
              <a:rPr lang="en-US" sz="1800" dirty="0"/>
              <a:t>Type 2 – Nation wide </a:t>
            </a:r>
            <a:r>
              <a:rPr lang="en-US" sz="1800" dirty="0" smtClean="0"/>
              <a:t>promotion – Wide ranging, </a:t>
            </a:r>
            <a:r>
              <a:rPr lang="en-US" sz="1800" dirty="0"/>
              <a:t>according to C/PB performance</a:t>
            </a:r>
            <a:r>
              <a:rPr lang="en-US" sz="1800" dirty="0" smtClean="0"/>
              <a:t> with conservative buffer</a:t>
            </a:r>
          </a:p>
          <a:p>
            <a:pPr lvl="1"/>
            <a:r>
              <a:rPr lang="en-US" sz="1800" dirty="0" smtClean="0"/>
              <a:t>Type 3 – Regular </a:t>
            </a:r>
          </a:p>
          <a:p>
            <a:pPr marL="1314450" lvl="2" indent="-457200">
              <a:buFont typeface="+mj-lt"/>
              <a:buAutoNum type="arabicPeriod"/>
            </a:pPr>
            <a:r>
              <a:rPr lang="en-US" sz="1600" dirty="0" smtClean="0"/>
              <a:t>Create a representative pilot that will deliver a reliable and fast feedback loop regarding the performance of the product.</a:t>
            </a:r>
          </a:p>
          <a:p>
            <a:pPr marL="1314450" lvl="2" indent="-457200">
              <a:buFont typeface="+mj-lt"/>
              <a:buAutoNum type="arabicPeriod"/>
            </a:pPr>
            <a:r>
              <a:rPr lang="en-US" sz="1600" dirty="0" smtClean="0"/>
              <a:t>Use the pilot results in determining in which stores to range the product, and which other product (if any) needed to be deranged from each store in order to accommodate the new product.</a:t>
            </a:r>
          </a:p>
        </p:txBody>
      </p:sp>
    </p:spTree>
    <p:extLst>
      <p:ext uri="{BB962C8B-B14F-4D97-AF65-F5344CB8AC3E}">
        <p14:creationId xmlns:p14="http://schemas.microsoft.com/office/powerpoint/2010/main" val="9912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9933"/>
                                      </p:to>
                                    </p:animClr>
                                    <p:animClr clrSpc="rgb" dir="cw">
                                      <p:cBhvr>
                                        <p:cTn id="7" dur="500" fill="hold"/>
                                        <p:tgtEl>
                                          <p:spTgt spid="3">
                                            <p:txEl>
                                              <p:pRg st="4" end="4"/>
                                            </p:txEl>
                                          </p:spTgt>
                                        </p:tgtEl>
                                        <p:attrNameLst>
                                          <p:attrName>fillcolor</p:attrName>
                                        </p:attrNameLst>
                                      </p:cBhvr>
                                      <p:to>
                                        <a:srgbClr val="FF9933"/>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 Design</a:t>
            </a:r>
            <a:endParaRPr lang="en-US" dirty="0"/>
          </a:p>
        </p:txBody>
      </p:sp>
      <p:sp>
        <p:nvSpPr>
          <p:cNvPr id="3" name="Content Placeholder 2"/>
          <p:cNvSpPr>
            <a:spLocks noGrp="1"/>
          </p:cNvSpPr>
          <p:nvPr>
            <p:ph idx="1"/>
          </p:nvPr>
        </p:nvSpPr>
        <p:spPr/>
        <p:txBody>
          <a:bodyPr/>
          <a:lstStyle/>
          <a:p>
            <a:r>
              <a:rPr lang="en-US" dirty="0" smtClean="0"/>
              <a:t>How should we design the pilot?</a:t>
            </a:r>
          </a:p>
          <a:p>
            <a:r>
              <a:rPr lang="en-US" dirty="0" smtClean="0"/>
              <a:t>The pilot should be designed in a way that will provide the </a:t>
            </a:r>
            <a:r>
              <a:rPr lang="en-US" dirty="0"/>
              <a:t>best (reliable, relevant and </a:t>
            </a:r>
            <a:r>
              <a:rPr lang="en-US" dirty="0" smtClean="0"/>
              <a:t>fast) feedback loop, in a way that will enable us to decide the best ranging of the new product.</a:t>
            </a:r>
          </a:p>
        </p:txBody>
      </p:sp>
    </p:spTree>
    <p:extLst>
      <p:ext uri="{BB962C8B-B14F-4D97-AF65-F5344CB8AC3E}">
        <p14:creationId xmlns:p14="http://schemas.microsoft.com/office/powerpoint/2010/main" val="2360497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Segmentation - Price Band</a:t>
            </a:r>
            <a:endParaRPr lang="en-US" dirty="0"/>
          </a:p>
        </p:txBody>
      </p:sp>
      <p:sp>
        <p:nvSpPr>
          <p:cNvPr id="3" name="Content Placeholder 2"/>
          <p:cNvSpPr>
            <a:spLocks noGrp="1"/>
          </p:cNvSpPr>
          <p:nvPr>
            <p:ph idx="1"/>
          </p:nvPr>
        </p:nvSpPr>
        <p:spPr/>
        <p:txBody>
          <a:bodyPr/>
          <a:lstStyle/>
          <a:p>
            <a:r>
              <a:rPr lang="en-US" sz="1600" dirty="0" smtClean="0"/>
              <a:t>Assumption – the Category, class and price band together,  represents the traffic of the type of clients that is looking for this type of products</a:t>
            </a:r>
          </a:p>
          <a:p>
            <a:pPr lvl="1"/>
            <a:r>
              <a:rPr lang="en-US" sz="1400" dirty="0"/>
              <a:t>A client that is looking for the newest smart phone is the same for all stores.</a:t>
            </a:r>
          </a:p>
          <a:p>
            <a:pPr lvl="1"/>
            <a:r>
              <a:rPr lang="en-US" sz="1400" dirty="0"/>
              <a:t>A client that is looking for an LCD, between 32 and 37 inch, and want to spend about 10,000INR, is the same for all stores. </a:t>
            </a:r>
            <a:endParaRPr lang="en-US" sz="1600" dirty="0" smtClean="0"/>
          </a:p>
          <a:p>
            <a:r>
              <a:rPr lang="en-US" sz="1600" dirty="0" smtClean="0"/>
              <a:t>Conclusion: </a:t>
            </a:r>
          </a:p>
          <a:p>
            <a:pPr lvl="1"/>
            <a:r>
              <a:rPr lang="en-US" sz="1400" dirty="0" smtClean="0"/>
              <a:t>We do not need to divide the stores into groups. </a:t>
            </a:r>
          </a:p>
          <a:p>
            <a:pPr lvl="1"/>
            <a:r>
              <a:rPr lang="en-US" sz="1400" dirty="0" smtClean="0"/>
              <a:t>We </a:t>
            </a:r>
            <a:r>
              <a:rPr lang="en-US" sz="1400" dirty="0"/>
              <a:t>can make a pilot for a new product from specific C/PB in few stores, and understand from the result, what is the potential of this product in all other </a:t>
            </a:r>
            <a:r>
              <a:rPr lang="en-US" sz="1400" dirty="0" smtClean="0"/>
              <a:t>stores </a:t>
            </a:r>
            <a:r>
              <a:rPr lang="en-US" sz="1400" dirty="0"/>
              <a:t>that play in this </a:t>
            </a:r>
            <a:r>
              <a:rPr lang="en-US" sz="1400" dirty="0" smtClean="0"/>
              <a:t>C/P`B </a:t>
            </a:r>
            <a:endParaRPr lang="en-US" sz="1400" dirty="0"/>
          </a:p>
          <a:p>
            <a:r>
              <a:rPr lang="en-US" sz="1600" dirty="0" smtClean="0"/>
              <a:t>The best (reliable, relevant and fast) pilot should be done in stores that the sales of the C/PB, are highest and fastest.</a:t>
            </a:r>
          </a:p>
        </p:txBody>
      </p:sp>
    </p:spTree>
    <p:extLst>
      <p:ext uri="{BB962C8B-B14F-4D97-AF65-F5344CB8AC3E}">
        <p14:creationId xmlns:p14="http://schemas.microsoft.com/office/powerpoint/2010/main" val="679932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Initial Framework Design</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477973225"/>
              </p:ext>
            </p:extLst>
          </p:nvPr>
        </p:nvGraphicFramePr>
        <p:xfrm>
          <a:off x="233916" y="1237511"/>
          <a:ext cx="8410354" cy="3937000"/>
        </p:xfrm>
        <a:graphic>
          <a:graphicData uri="http://schemas.openxmlformats.org/drawingml/2006/table">
            <a:tbl>
              <a:tblPr firstRow="1" bandRow="1">
                <a:tableStyleId>{21E4AEA4-8DFA-4A89-87EB-49C32662AFE0}</a:tableStyleId>
              </a:tblPr>
              <a:tblGrid>
                <a:gridCol w="3006668">
                  <a:extLst>
                    <a:ext uri="{9D8B030D-6E8A-4147-A177-3AD203B41FA5}">
                      <a16:colId xmlns:a16="http://schemas.microsoft.com/office/drawing/2014/main" val="20000"/>
                    </a:ext>
                  </a:extLst>
                </a:gridCol>
                <a:gridCol w="3957658">
                  <a:extLst>
                    <a:ext uri="{9D8B030D-6E8A-4147-A177-3AD203B41FA5}">
                      <a16:colId xmlns:a16="http://schemas.microsoft.com/office/drawing/2014/main" val="20001"/>
                    </a:ext>
                  </a:extLst>
                </a:gridCol>
                <a:gridCol w="1446028">
                  <a:extLst>
                    <a:ext uri="{9D8B030D-6E8A-4147-A177-3AD203B41FA5}">
                      <a16:colId xmlns:a16="http://schemas.microsoft.com/office/drawing/2014/main" val="20002"/>
                    </a:ext>
                  </a:extLst>
                </a:gridCol>
              </a:tblGrid>
              <a:tr h="370840">
                <a:tc>
                  <a:txBody>
                    <a:bodyPr/>
                    <a:lstStyle/>
                    <a:p>
                      <a:r>
                        <a:rPr lang="en-US" sz="1400" dirty="0" smtClean="0"/>
                        <a:t>Procedure</a:t>
                      </a:r>
                      <a:endParaRPr lang="en-US" sz="1400" dirty="0"/>
                    </a:p>
                  </a:txBody>
                  <a:tcPr/>
                </a:tc>
                <a:tc>
                  <a:txBody>
                    <a:bodyPr/>
                    <a:lstStyle/>
                    <a:p>
                      <a:r>
                        <a:rPr lang="en-US" sz="1400" dirty="0" smtClean="0"/>
                        <a:t>Details</a:t>
                      </a:r>
                      <a:endParaRPr lang="en-US" sz="1400" dirty="0"/>
                    </a:p>
                  </a:txBody>
                  <a:tcPr/>
                </a:tc>
                <a:tc>
                  <a:txBody>
                    <a:bodyPr/>
                    <a:lstStyle/>
                    <a:p>
                      <a:r>
                        <a:rPr lang="en-US" sz="1400" dirty="0" smtClean="0"/>
                        <a:t>Frequency</a:t>
                      </a:r>
                      <a:endParaRPr lang="en-US" sz="14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Define C/PB &amp; </a:t>
                      </a:r>
                      <a:r>
                        <a:rPr lang="en-US" sz="1400" baseline="0" dirty="0" smtClean="0"/>
                        <a:t>a</a:t>
                      </a:r>
                      <a:r>
                        <a:rPr lang="en-US" sz="1400" dirty="0" smtClean="0"/>
                        <a:t>ssign</a:t>
                      </a:r>
                      <a:r>
                        <a:rPr lang="en-US" sz="1400" baseline="0" dirty="0" smtClean="0"/>
                        <a:t> C/PB for each SKU</a:t>
                      </a:r>
                      <a:endParaRPr lang="en-US" sz="1400" dirty="0" smtClean="0"/>
                    </a:p>
                  </a:txBody>
                  <a:tcPr/>
                </a:tc>
                <a:tc>
                  <a:txBody>
                    <a:bodyPr/>
                    <a:lstStyle/>
                    <a:p>
                      <a:pPr marL="0" indent="0">
                        <a:buFont typeface="+mj-lt"/>
                        <a:buNone/>
                      </a:pPr>
                      <a:r>
                        <a:rPr lang="en-US" sz="1400" dirty="0" smtClean="0"/>
                        <a:t>Divide the products to the following groups:</a:t>
                      </a:r>
                    </a:p>
                    <a:p>
                      <a:pPr marL="171450" lvl="0" indent="-171450">
                        <a:buFont typeface="Arial" pitchFamily="34" charset="0"/>
                        <a:buChar char="•"/>
                      </a:pPr>
                      <a:r>
                        <a:rPr lang="en-US" sz="1200" dirty="0" smtClean="0"/>
                        <a:t>Category (already exist)</a:t>
                      </a:r>
                    </a:p>
                    <a:p>
                      <a:pPr marL="171450" lvl="0" indent="-171450">
                        <a:buFont typeface="Arial" pitchFamily="34" charset="0"/>
                        <a:buChar char="•"/>
                      </a:pPr>
                      <a:r>
                        <a:rPr lang="en-US" sz="1200" dirty="0" smtClean="0"/>
                        <a:t>Class (might requires a change)</a:t>
                      </a:r>
                    </a:p>
                    <a:p>
                      <a:pPr marL="171450" lvl="0" indent="-171450">
                        <a:buFont typeface="Arial" pitchFamily="34" charset="0"/>
                        <a:buChar char="•"/>
                      </a:pPr>
                      <a:r>
                        <a:rPr lang="en-US" sz="1200" dirty="0" smtClean="0"/>
                        <a:t>Price Band (Premium, High, Medium, Low)</a:t>
                      </a:r>
                    </a:p>
                  </a:txBody>
                  <a:tcPr/>
                </a:tc>
                <a:tc>
                  <a:txBody>
                    <a:bodyPr/>
                    <a:lstStyle/>
                    <a:p>
                      <a:r>
                        <a:rPr lang="en-US" sz="1400" dirty="0" smtClean="0"/>
                        <a:t>Once &amp; assignment for each new SKU</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Define for each C/PB the life span of the product</a:t>
                      </a:r>
                      <a:endParaRPr 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 pilot length will be 5% - 15% of the life span</a:t>
                      </a:r>
                    </a:p>
                  </a:txBody>
                  <a:tcPr/>
                </a:tc>
                <a:tc>
                  <a:txBody>
                    <a:bodyPr/>
                    <a:lstStyle/>
                    <a:p>
                      <a:r>
                        <a:rPr lang="en-US" sz="1400" dirty="0" smtClean="0"/>
                        <a:t>Yearly</a:t>
                      </a:r>
                      <a:endParaRPr lang="en-US" sz="1400" dirty="0"/>
                    </a:p>
                  </a:txBody>
                  <a:tcPr/>
                </a:tc>
                <a:extLst>
                  <a:ext uri="{0D108BD9-81ED-4DB2-BD59-A6C34878D82A}">
                    <a16:rowId xmlns:a16="http://schemas.microsoft.com/office/drawing/2014/main" val="10002"/>
                  </a:ext>
                </a:extLst>
              </a:tr>
              <a:tr h="370840">
                <a:tc>
                  <a:txBody>
                    <a:bodyPr/>
                    <a:lstStyle/>
                    <a:p>
                      <a:r>
                        <a:rPr lang="en-US" sz="1400" dirty="0" smtClean="0"/>
                        <a:t>Define default conservative buffer for each C/PB</a:t>
                      </a:r>
                      <a:endParaRPr lang="en-US" sz="1400" dirty="0"/>
                    </a:p>
                  </a:txBody>
                  <a:tcPr/>
                </a:tc>
                <a:tc>
                  <a:txBody>
                    <a:bodyPr/>
                    <a:lstStyle/>
                    <a:p>
                      <a:endParaRPr lang="en-US" sz="1400" dirty="0"/>
                    </a:p>
                  </a:txBody>
                  <a:tcPr/>
                </a:tc>
                <a:tc>
                  <a:txBody>
                    <a:bodyPr/>
                    <a:lstStyle/>
                    <a:p>
                      <a:r>
                        <a:rPr lang="en-US" sz="1400" dirty="0" smtClean="0"/>
                        <a:t>Quarterly</a:t>
                      </a:r>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For each C/PB, rank the stores according to sales (Q) in the last quarter.</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 Top 4-7 stores are the pilot stores for this C/PB</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Quarterly</a:t>
                      </a:r>
                    </a:p>
                  </a:txBody>
                  <a:tcPr/>
                </a:tc>
                <a:extLst>
                  <a:ext uri="{0D108BD9-81ED-4DB2-BD59-A6C34878D82A}">
                    <a16:rowId xmlns:a16="http://schemas.microsoft.com/office/drawing/2014/main" val="10004"/>
                  </a:ext>
                </a:extLst>
              </a:tr>
              <a:tr h="370840">
                <a:tc>
                  <a:txBody>
                    <a:bodyPr/>
                    <a:lstStyle/>
                    <a:p>
                      <a:r>
                        <a:rPr lang="en-US" sz="1400" dirty="0" smtClean="0"/>
                        <a:t>Define average monthly</a:t>
                      </a:r>
                      <a:r>
                        <a:rPr lang="en-US" sz="1400" baseline="0" dirty="0" smtClean="0"/>
                        <a:t> sales (Q) for active SKUs in each Store/C/PB</a:t>
                      </a:r>
                      <a:endParaRPr lang="en-US" sz="1400" dirty="0"/>
                    </a:p>
                  </a:txBody>
                  <a:tcPr/>
                </a:tc>
                <a:tc>
                  <a:txBody>
                    <a:bodyPr/>
                    <a:lstStyle/>
                    <a:p>
                      <a:r>
                        <a:rPr lang="en-US" sz="1400" dirty="0" smtClean="0"/>
                        <a:t>Will be used to define a benchmark for the pilot results</a:t>
                      </a:r>
                      <a:endParaRPr lang="en-US" sz="1400" dirty="0"/>
                    </a:p>
                  </a:txBody>
                  <a:tcPr/>
                </a:tc>
                <a:tc>
                  <a:txBody>
                    <a:bodyPr/>
                    <a:lstStyle/>
                    <a:p>
                      <a:r>
                        <a:rPr lang="en-US" sz="1400" dirty="0" smtClean="0"/>
                        <a:t>Monthly</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372392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xml><?xml version="1.0" encoding="utf-8"?>
<p:tagLst xmlns:a="http://schemas.openxmlformats.org/drawingml/2006/main" xmlns:r="http://schemas.openxmlformats.org/officeDocument/2006/relationships" xmlns:p="http://schemas.openxmlformats.org/presentationml/2006/main">
  <p:tag name="CAPTION HEIGHT" val="1"/>
  <p:tag name="INDENTED" val="false"/>
  <p:tag name="HEIGHT" val="1"/>
  <p:tag name="NAME" val="Title1"/>
  <p:tag name="OPTIONAL" val="false"/>
  <p:tag name="FILL" val="true"/>
  <p:tag name="TEXT" val="Slide Title &amp;1:"/>
  <p:tag name="MULTI-LINE" val="false"/>
  <p:tag name="ORDER" val="1"/>
</p:tagLst>
</file>

<file path=ppt/tags/tag3.xml><?xml version="1.0" encoding="utf-8"?>
<p:tagLst xmlns:a="http://schemas.openxmlformats.org/drawingml/2006/main" xmlns:r="http://schemas.openxmlformats.org/officeDocument/2006/relationships" xmlns:p="http://schemas.openxmlformats.org/presentationml/2006/main">
  <p:tag name="CREATEDBY" val="KMASlideWizard"/>
</p:tagLst>
</file>

<file path=ppt/theme/theme1.xml><?xml version="1.0" encoding="utf-8"?>
<a:theme xmlns:a="http://schemas.openxmlformats.org/drawingml/2006/main" name="GC Template">
  <a:themeElements>
    <a:clrScheme name="GC2">
      <a:dk1>
        <a:srgbClr val="000000"/>
      </a:dk1>
      <a:lt1>
        <a:srgbClr val="FFFFFF"/>
      </a:lt1>
      <a:dk2>
        <a:srgbClr val="2D2D8A"/>
      </a:dk2>
      <a:lt2>
        <a:srgbClr val="F2F2F2"/>
      </a:lt2>
      <a:accent1>
        <a:srgbClr val="BBE0E3"/>
      </a:accent1>
      <a:accent2>
        <a:srgbClr val="333399"/>
      </a:accent2>
      <a:accent3>
        <a:srgbClr val="CC9900"/>
      </a:accent3>
      <a:accent4>
        <a:srgbClr val="000000"/>
      </a:accent4>
      <a:accent5>
        <a:srgbClr val="C00000"/>
      </a:accent5>
      <a:accent6>
        <a:srgbClr val="99CC00"/>
      </a:accent6>
      <a:hlink>
        <a:srgbClr val="009999"/>
      </a:hlink>
      <a:folHlink>
        <a:srgbClr val="B7FFFF"/>
      </a:folHlink>
    </a:clrScheme>
    <a:fontScheme name="GC Powerpoint July 07 v1">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C Powerpoint July 07 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C Powerpoint July 07 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C Powerpoint July 07 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C Powerpoint July 07 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C Powerpoint July 07 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C Powerpoint July 07 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C Powerpoint July 07 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C Powerpoint July 07 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C Powerpoint July 07 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C Powerpoint July 07 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C Powerpoint July 07 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C Powerpoint July 07 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GC Template</Template>
  <TotalTime>11163</TotalTime>
  <Words>1920</Words>
  <Application>Microsoft Office PowerPoint</Application>
  <PresentationFormat>On-screen Show (4:3)</PresentationFormat>
  <Paragraphs>371</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Courier New</vt:lpstr>
      <vt:lpstr>Verdana</vt:lpstr>
      <vt:lpstr>Wingdings</vt:lpstr>
      <vt:lpstr>GC Template</vt:lpstr>
      <vt:lpstr>SKU Flow &amp; Range Management</vt:lpstr>
      <vt:lpstr>NPI</vt:lpstr>
      <vt:lpstr>Why Change the Current Practice?</vt:lpstr>
      <vt:lpstr>NPI Definitions</vt:lpstr>
      <vt:lpstr>Replacement Process</vt:lpstr>
      <vt:lpstr>NPI Processes</vt:lpstr>
      <vt:lpstr>Pilot Design</vt:lpstr>
      <vt:lpstr>New Segmentation - Price Band</vt:lpstr>
      <vt:lpstr>Initial Framework Design</vt:lpstr>
      <vt:lpstr>Defining the Price Band</vt:lpstr>
      <vt:lpstr>Defining the Price Band</vt:lpstr>
      <vt:lpstr>Defining the Price Band</vt:lpstr>
      <vt:lpstr>Defining the Price Band</vt:lpstr>
      <vt:lpstr>Stores Sorting according to Sales of C/PB Mobile Computing, Notebooks</vt:lpstr>
      <vt:lpstr>Stores Sorting according to Sales of C/PB Mobile Computing, Notebooks</vt:lpstr>
      <vt:lpstr>Identifying Best Stores in each C/PB</vt:lpstr>
      <vt:lpstr>Stores Sorting according to Sales of C/PB Digital Cameras, Basic Cameras</vt:lpstr>
      <vt:lpstr>Stores Sorting according to Sales of C/PB Digital Cameras, Basic Cameras</vt:lpstr>
      <vt:lpstr>NPI Processes</vt:lpstr>
      <vt:lpstr>After the Pilot…</vt:lpstr>
      <vt:lpstr>1. Did the SKU Passed the Pilot?</vt:lpstr>
      <vt:lpstr>1. Did the SKU Passed the Pilot?</vt:lpstr>
      <vt:lpstr>2. Where to Range the New SKU?</vt:lpstr>
      <vt:lpstr>2. Where to Range the New SKU?</vt:lpstr>
      <vt:lpstr>3. What to Derange?</vt:lpstr>
      <vt:lpstr>WS</vt:lpstr>
      <vt:lpstr>Initial Framework Design</vt:lpstr>
      <vt:lpstr>Decide on Segmentation Design</vt:lpstr>
      <vt:lpstr>NPI RAID Description</vt:lpstr>
      <vt:lpstr>RAID Description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Goldratt House</dc:title>
  <dc:creator>Lisa Scheinkopf</dc:creator>
  <cp:lastModifiedBy>Ben David</cp:lastModifiedBy>
  <cp:revision>450</cp:revision>
  <dcterms:created xsi:type="dcterms:W3CDTF">2010-04-23T08:49:50Z</dcterms:created>
  <dcterms:modified xsi:type="dcterms:W3CDTF">2021-07-24T13:17:01Z</dcterms:modified>
</cp:coreProperties>
</file>