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8: Step 5 -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9: Step 6 - Follow-Up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10: Step 7 - Trend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11: Competencies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12: Outcomes and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13: Class of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14: Capacity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15: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Process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Step 1 - Ticket Reception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Step 2 - Initial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Step 2 - Initial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6: Step 3 - Diagnosis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7: Step 4 -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2024-10-06T15:27:38Z</dcterms:created>
  <dcterms:modified xsi:type="dcterms:W3CDTF">2024-10-06T15:27:38Z</dcterms:modified>
</cp:coreProperties>
</file>