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2095012"/>
            <a:ext cx="9050728" cy="4529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HTML elements can have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provide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information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about elements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are always specified in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 tag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usually come in name/value pairs like: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name="value"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462"/>
            <a:ext cx="8915400" cy="45937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Underline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…. 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&lt;!-- ….. --&gt;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type or start 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 , circle, square ,A,I in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tag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=“….” alt=“” height=“” width=“”&gt;&lt;/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&gt; https://source.unsplash.com/random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Size&gt; https://source.unsplash.com/300x300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term &gt; https://source.unsplash.com/random/?productivity,city</a:t>
            </a:r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4" y="323665"/>
            <a:ext cx="8892041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 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4" y="1604555"/>
            <a:ext cx="9599075" cy="4953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&lt;a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=“https:www.google.com” &gt;text&lt;/a&gt;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in Links tag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tag &lt;audio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=“…." type=“……." loop controls&gt;&lt;/audio&gt;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&lt;video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=“…." controls width=“…" height=“…"  loop&gt;&lt;/video&gt;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Iframe &lt;iframe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=“…..”&gt;&lt;/iframe&gt;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frameborder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or height attribute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709"/>
            <a:ext cx="8915400" cy="49203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 &lt;table&gt;&lt;/table&gt;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Row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Heading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Data &lt;td&gt;&lt;/td&gt;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rwospan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Cellpadding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,Border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431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&lt;form&gt;….&lt;form&gt;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Text,number,checkbox,radio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area,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options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,Label, Id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Get &amp; Post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10" y="90206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the form data to the URL, in name/value pairs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use GET to send sensitive data! (the submitted form data is visible in the URL!)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length of a URL is limited (2048 characters)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form submissions where a user wants to bookmark the result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is good for non-secure data, like query strings in Google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the form data inside the body of the HTTP request (the submitted form data is not shown in the URL)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has no size limitations, and can be used to send large amounts of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submissions with POST cannot be bookmarked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851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384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Basic Concepts</vt:lpstr>
      <vt:lpstr>HTML tags</vt:lpstr>
      <vt:lpstr>  Html Tags</vt:lpstr>
      <vt:lpstr>TABLE</vt:lpstr>
      <vt:lpstr>FORMS</vt:lpstr>
      <vt:lpstr>Get &amp; Post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Muhammad Bahawal</cp:lastModifiedBy>
  <cp:revision>2</cp:revision>
  <dcterms:created xsi:type="dcterms:W3CDTF">2022-05-28T04:39:04Z</dcterms:created>
  <dcterms:modified xsi:type="dcterms:W3CDTF">2025-03-26T14:14:00Z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