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8" r:id="rId4"/>
  </p:sldMasterIdLst>
  <p:notesMasterIdLst>
    <p:notesMasterId r:id="rId12"/>
  </p:notesMasterIdLst>
  <p:sldIdLst>
    <p:sldId id="256" r:id="rId5"/>
    <p:sldId id="257" r:id="rId6"/>
    <p:sldId id="261" r:id="rId7"/>
    <p:sldId id="263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0D5-8F98-4CC1-A28E-021F0B6B475C}" type="datetimeFigureOut">
              <a:rPr lang="en-US" smtClean="0"/>
              <a:t>3/26/2025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3C52C-5E29-41AF-BAA3-8217E886DA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961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50590-9F9A-443B-9295-A3931D8194B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962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138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286653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912521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478407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43826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6F347-1B2F-4097-AEB5-4A26FB45D6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589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1DEE0-34E5-4E0F-BEC1-4B8835F82CD1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48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5B4BE-627A-4EC1-99E1-6F1AA97AB80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08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BFACF8-E63D-4673-A128-83547867BB7A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1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ED6AC-4FBA-40BD-BE75-20DB64DA4BAD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4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33C87-D201-458A-93C0-8EDD9AC92D9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228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6829-5A25-485A-91B1-5D6D58BB9F23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2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2F5CD-23D0-4DD1-85B1-71F1825FB3EC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3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A5035-C284-496A-B076-BA73A8FA5D8B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985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B420-1875-490A-8C4B-7AAB939FBE08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523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359126-4846-4E88-BDD9-5585CC877E47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5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9" r:id="rId1"/>
    <p:sldLayoutId id="2147483870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2" r:id="rId14"/>
    <p:sldLayoutId id="2147483883" r:id="rId15"/>
    <p:sldLayoutId id="2147483884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D8D-E704-46A1-BC3E-9A644A9FF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84482" y="182279"/>
            <a:ext cx="6098705" cy="5222117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Application and API development</a:t>
            </a:r>
            <a:endParaRPr lang="en-US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3084482" y="4581436"/>
            <a:ext cx="8915399" cy="11262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6649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EA88-8D83-4F3F-A4C1-4B16E2377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353" y="620682"/>
            <a:ext cx="7434070" cy="1474330"/>
          </a:xfrm>
        </p:spPr>
        <p:txBody>
          <a:bodyPr>
            <a:normAutofit/>
          </a:bodyPr>
          <a:lstStyle/>
          <a:p>
            <a:r>
              <a:rPr lang="en-US" sz="4400" b="1" dirty="0"/>
              <a:t>Inline vs Block elements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57337" y="1733400"/>
            <a:ext cx="4206240" cy="4919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Inline: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does not start on a new line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inline element only takes up as much width as necessary.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36593" y="1733400"/>
            <a:ext cx="4889864" cy="466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Level: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starts on a new line, and the browsers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add some space (a margin) before and after the element.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block-level element always takes up the full width available</a:t>
            </a:r>
            <a:b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(stretches out to the left and right as far as it can).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Div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</a:p>
          <a:p>
            <a:endParaRPr lang="en-US" sz="3200" b="1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2331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1314" y="323665"/>
            <a:ext cx="8892041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  Html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1314" y="1604555"/>
            <a:ext cx="9599075" cy="49530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&lt;div&gt;&lt;/div&gt;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&lt;span&gt;&lt;/span&gt;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Audio tag &lt;audio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=“…." type=“……." loop controls&gt;&lt;/audio&gt;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Iframe &lt;iframe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=“…..”&gt;&lt;/iframe&gt;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frameborder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379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532709"/>
            <a:ext cx="8915400" cy="492034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 &lt;table&gt;&lt;/table&gt;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Row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Heading &lt;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&gt;&lt;/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Data &lt;td&gt;&lt;/td&gt;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Rowspan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rwospan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=“”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Cellspacing</a:t>
            </a: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Cellpadding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Align ,Border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474319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&lt;form&gt;….&lt;form&gt;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Action: where to send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 : how to send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Get,Post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Lable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linked with ID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 , placeholders , 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maxlenght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,disabled.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Color, Button ,Date ,Month ,Mail ,File </a:t>
            </a:r>
          </a:p>
        </p:txBody>
      </p:sp>
    </p:spTree>
    <p:extLst>
      <p:ext uri="{BB962C8B-B14F-4D97-AF65-F5344CB8AC3E}">
        <p14:creationId xmlns:p14="http://schemas.microsoft.com/office/powerpoint/2010/main" val="585776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284475"/>
            <a:ext cx="8911687" cy="1280890"/>
          </a:xfrm>
        </p:spPr>
        <p:txBody>
          <a:bodyPr>
            <a:normAutofit/>
          </a:bodyPr>
          <a:lstStyle/>
          <a:p>
            <a:r>
              <a:rPr lang="en-US" sz="4400" b="1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068611"/>
            <a:ext cx="8915400" cy="5018679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 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min,max,step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 (</a:t>
            </a:r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max,min</a:t>
            </a:r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area,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(options) </a:t>
            </a: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&lt;select&gt; &lt;option&gt;&lt;/option&gt;&lt;/select&gt;</a:t>
            </a:r>
          </a:p>
          <a:p>
            <a:r>
              <a:rPr lang="en-US" sz="28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optgropup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 ,Reset</a:t>
            </a:r>
          </a:p>
          <a:p>
            <a:endParaRPr lang="en-US" sz="28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330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8423" y="0"/>
            <a:ext cx="8911687" cy="1280890"/>
          </a:xfrm>
        </p:spPr>
        <p:txBody>
          <a:bodyPr>
            <a:normAutofit/>
          </a:bodyPr>
          <a:lstStyle/>
          <a:p>
            <a:r>
              <a:rPr lang="en-US" sz="4800" b="1" dirty="0"/>
              <a:t>Get &amp; Post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10" y="902067"/>
            <a:ext cx="8915400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to the URL, in name/value pairs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NEVER use GET to send sensitive data! (the submitted form data is visible in the URL!)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length of a URL is limited (2048 characters)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for form submissions where a user wants to bookmark the result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 the form data inside the body of the HTTP request (the submitted form data is not shown in the URL)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has no size limitations, and can be used to send large amounts of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 submissions with POST cannot be bookmarked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3685174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B96CC85-5758-41C0-8EFD-737AFB6912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0BEB954-4024-4CCF-A9D6-4C00FDC028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10EE66-8707-456F-8F2E-091D581CB030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71af3243-3dd4-4a8d-8c0d-dd76da1f02a5"/>
    <ds:schemaRef ds:uri="http://schemas.microsoft.com/office/infopath/2007/PartnerControls"/>
    <ds:schemaRef ds:uri="16c05727-aa75-4e4a-9b5f-8a80a1165891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</vt:lpstr>
      <vt:lpstr>Wingdings 3</vt:lpstr>
      <vt:lpstr>Wisp</vt:lpstr>
      <vt:lpstr>Modern Application and API development</vt:lpstr>
      <vt:lpstr>Inline vs Block elements</vt:lpstr>
      <vt:lpstr>  Html Tags</vt:lpstr>
      <vt:lpstr>TABLE</vt:lpstr>
      <vt:lpstr>FORMS</vt:lpstr>
      <vt:lpstr>FORMS</vt:lpstr>
      <vt:lpstr>Get &amp; Post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Bahawal</cp:lastModifiedBy>
  <cp:revision>2</cp:revision>
  <dcterms:created xsi:type="dcterms:W3CDTF">2022-05-28T04:39:04Z</dcterms:created>
  <dcterms:modified xsi:type="dcterms:W3CDTF">2025-03-26T14:13:45Z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