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1"/>
  </p:notesMasterIdLst>
  <p:sldIdLst>
    <p:sldId id="256" r:id="rId5"/>
    <p:sldId id="257" r:id="rId6"/>
    <p:sldId id="259" r:id="rId7"/>
    <p:sldId id="260" r:id="rId8"/>
    <p:sldId id="25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99164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01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Class-05</a:t>
            </a:r>
          </a:p>
          <a:p>
            <a:r>
              <a:rPr lang="en-US" sz="320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CSS-01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1EBE-2107-7FFE-E7A4-5809430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2FF71-71D1-60D9-093D-0F786477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2382"/>
            <a:ext cx="9318003" cy="4231508"/>
          </a:xfrm>
        </p:spPr>
        <p:txBody>
          <a:bodyPr>
            <a:normAutofit/>
          </a:bodyPr>
          <a:lstStyle/>
          <a:p>
            <a:pPr fontAlgn="ctr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stands for Cascading Style Sheets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is used to design HTML tags.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CSS describes how HTML elements are to be displayed on screen , paper, or in other media.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It is a language used to design a webpage to make it attractive. 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Now , we will look at how to make your web pages more attractive, controlling the design of them using CSS.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2F36-BCB5-B807-AE83-8EE188E4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2A6A6-4BD9-BC1E-B9C2-6F9FB48B4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Universal Selector   *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ID Selector              #introduction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Class Selector         .note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Type Selector       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h1, h2, h3 {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Selector tagname[attribute]{ }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start with  ^=  (wedge symbol)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end with  $=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Attribute contain words ~= (tilde symbol)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94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C3C6-64E0-7EF0-D5C3-965F07DE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173812"/>
            <a:ext cx="8911687" cy="1280890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50E-202D-07D3-F881-D2C63E828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28154"/>
            <a:ext cx="8915400" cy="567562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Inline CSS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           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"background-color: aquamarine;"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Welcome To CSS Class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Internal CSS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&lt;style&gt;</a:t>
            </a:r>
            <a:endParaRPr lang="en-US" sz="2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aquamarine</a:t>
            </a: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&lt;/style&gt;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External CSS 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28B4-C61B-7F17-54E9-D7A7735A0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Style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5D74-3F71-75FD-2F66-06FBE4EE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4400" b="0" i="0" dirty="0">
              <a:solidFill>
                <a:srgbClr val="A52A2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  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  red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4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4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4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BE6920-E224-8595-EB14-FD31A8FB9119}"/>
              </a:ext>
            </a:extLst>
          </p:cNvPr>
          <p:cNvSpPr txBox="1"/>
          <p:nvPr/>
        </p:nvSpPr>
        <p:spPr>
          <a:xfrm>
            <a:off x="2443939" y="1458211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Selector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42218F-3401-EFA3-4B13-2D27E1A276FA}"/>
              </a:ext>
            </a:extLst>
          </p:cNvPr>
          <p:cNvSpPr/>
          <p:nvPr/>
        </p:nvSpPr>
        <p:spPr>
          <a:xfrm rot="5400000">
            <a:off x="5660977" y="3208248"/>
            <a:ext cx="461666" cy="4688831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2C8ECE-5D7B-ADBE-4467-DDBB788F00AF}"/>
              </a:ext>
            </a:extLst>
          </p:cNvPr>
          <p:cNvCxnSpPr/>
          <p:nvPr/>
        </p:nvCxnSpPr>
        <p:spPr>
          <a:xfrm flipH="1">
            <a:off x="2834878" y="1924878"/>
            <a:ext cx="304800" cy="8746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AD106CB-71F1-0F25-BCD8-C28AACBDA2CA}"/>
              </a:ext>
            </a:extLst>
          </p:cNvPr>
          <p:cNvSpPr txBox="1"/>
          <p:nvPr/>
        </p:nvSpPr>
        <p:spPr>
          <a:xfrm>
            <a:off x="4961283" y="5707999"/>
            <a:ext cx="3120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5355A32-EC75-86CD-2A2A-56C4A6D0E0B7}"/>
              </a:ext>
            </a:extLst>
          </p:cNvPr>
          <p:cNvSpPr/>
          <p:nvPr/>
        </p:nvSpPr>
        <p:spPr>
          <a:xfrm rot="5400000">
            <a:off x="3672938" y="2933265"/>
            <a:ext cx="461666" cy="183298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E3934BFC-DA6A-0049-4DDB-2DC34DC8382B}"/>
              </a:ext>
            </a:extLst>
          </p:cNvPr>
          <p:cNvSpPr/>
          <p:nvPr/>
        </p:nvSpPr>
        <p:spPr>
          <a:xfrm rot="5400000">
            <a:off x="6290456" y="2875085"/>
            <a:ext cx="461666" cy="1832986"/>
          </a:xfrm>
          <a:prstGeom prst="lef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45A6B4-CFDB-E1C2-5FE8-6DD8455FA72A}"/>
              </a:ext>
            </a:extLst>
          </p:cNvPr>
          <p:cNvSpPr txBox="1"/>
          <p:nvPr/>
        </p:nvSpPr>
        <p:spPr>
          <a:xfrm>
            <a:off x="3187148" y="3906781"/>
            <a:ext cx="163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Property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CFE97-8247-03CD-ADC2-6234ACA753BA}"/>
              </a:ext>
            </a:extLst>
          </p:cNvPr>
          <p:cNvSpPr txBox="1"/>
          <p:nvPr/>
        </p:nvSpPr>
        <p:spPr>
          <a:xfrm>
            <a:off x="6075221" y="3849757"/>
            <a:ext cx="1391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3386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35B7-F623-ABFD-26E4-374CA8B7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F8082-C1D8-20F3-6DDA-9CD87C437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Background Color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Font Size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Text Shadow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Text Decoration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Text Align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Border(width ,color , style) clockwise: top right bottom left</a:t>
            </a:r>
          </a:p>
          <a:p>
            <a:pPr>
              <a:buFont typeface="Wingdings 2" panose="05020102010507070707" pitchFamily="18" charset="2"/>
              <a:buChar char=""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Border Radius (top ,right ,bottom , left)</a:t>
            </a:r>
          </a:p>
          <a:p>
            <a:pPr>
              <a:buFont typeface="Wingdings 2" panose="05020102010507070707" pitchFamily="18" charset="2"/>
              <a:buChar char="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530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240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Times New Roman</vt:lpstr>
      <vt:lpstr>Wingdings</vt:lpstr>
      <vt:lpstr>Wingdings 2</vt:lpstr>
      <vt:lpstr>Wingdings 3</vt:lpstr>
      <vt:lpstr>Wisp</vt:lpstr>
      <vt:lpstr>Modern Application and API development</vt:lpstr>
      <vt:lpstr>Introduction To CSS</vt:lpstr>
      <vt:lpstr>Selectors</vt:lpstr>
      <vt:lpstr>Styling</vt:lpstr>
      <vt:lpstr>CSS Style Rules</vt:lpstr>
      <vt:lpstr>CSS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2025-04-02T03:28:28Z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