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Student Name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Vignesh Mathiyalagan</cp:lastModifiedBy>
  <cp:revision>1</cp:revision>
  <dcterms:created xsi:type="dcterms:W3CDTF">2024-06-03T05:48:59Z</dcterms:created>
  <dcterms:modified xsi:type="dcterms:W3CDTF">2024-06-03T05:49:59Z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