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4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75"/>
    <a:srgbClr val="F5A01C"/>
    <a:srgbClr val="024160"/>
    <a:srgbClr val="075174"/>
    <a:srgbClr val="F8A11C"/>
    <a:srgbClr val="F49F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28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079120-0840-85DD-C547-8B399B828E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D497F-F28E-59FB-35FB-D3179DE17B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D661-9593-4A5D-B00A-34CA01D3EBE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AF8C7-AA0E-A866-2A31-CE590E9969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A9756-A433-B994-1DEC-B695FB9ADE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F6285-2E9B-4EF8-92A0-C1D1E433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2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6FE60-7CD5-4054-8A69-F20AEAD0361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332D-12A7-4823-A832-8EF8BF8C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mart City Solutions | Geotab">
            <a:extLst>
              <a:ext uri="{FF2B5EF4-FFF2-40B4-BE49-F238E27FC236}">
                <a16:creationId xmlns:a16="http://schemas.microsoft.com/office/drawing/2014/main" id="{05EA08BC-EEB9-4E13-A7D2-215214E684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8044D0-294A-4ACD-A12C-845572F20F21}"/>
              </a:ext>
            </a:extLst>
          </p:cNvPr>
          <p:cNvSpPr/>
          <p:nvPr userDrawn="1"/>
        </p:nvSpPr>
        <p:spPr>
          <a:xfrm>
            <a:off x="7265474" y="0"/>
            <a:ext cx="4926526" cy="6858000"/>
          </a:xfrm>
          <a:custGeom>
            <a:avLst/>
            <a:gdLst>
              <a:gd name="connsiteX0" fmla="*/ 1971752 w 4926526"/>
              <a:gd name="connsiteY0" fmla="*/ 0 h 6858000"/>
              <a:gd name="connsiteX1" fmla="*/ 4926526 w 4926526"/>
              <a:gd name="connsiteY1" fmla="*/ 0 h 6858000"/>
              <a:gd name="connsiteX2" fmla="*/ 4926526 w 4926526"/>
              <a:gd name="connsiteY2" fmla="*/ 6858000 h 6858000"/>
              <a:gd name="connsiteX3" fmla="*/ 272321 w 4926526"/>
              <a:gd name="connsiteY3" fmla="*/ 6858000 h 6858000"/>
              <a:gd name="connsiteX4" fmla="*/ 269474 w 4926526"/>
              <a:gd name="connsiteY4" fmla="*/ 6848747 h 6858000"/>
              <a:gd name="connsiteX5" fmla="*/ 0 w 4926526"/>
              <a:gd name="connsiteY5" fmla="*/ 4888106 h 6858000"/>
              <a:gd name="connsiteX6" fmla="*/ 1963735 w 4926526"/>
              <a:gd name="connsiteY6" fmla="*/ 76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6526" h="6858000">
                <a:moveTo>
                  <a:pt x="1971752" y="0"/>
                </a:moveTo>
                <a:lnTo>
                  <a:pt x="4926526" y="0"/>
                </a:lnTo>
                <a:lnTo>
                  <a:pt x="4926526" y="6858000"/>
                </a:lnTo>
                <a:lnTo>
                  <a:pt x="272321" y="6858000"/>
                </a:lnTo>
                <a:lnTo>
                  <a:pt x="269474" y="6848747"/>
                </a:lnTo>
                <a:cubicBezTo>
                  <a:pt x="94344" y="6229381"/>
                  <a:pt x="0" y="5570863"/>
                  <a:pt x="0" y="4888106"/>
                </a:cubicBezTo>
                <a:cubicBezTo>
                  <a:pt x="0" y="2953629"/>
                  <a:pt x="757371" y="1213734"/>
                  <a:pt x="1963735" y="7639"/>
                </a:cubicBez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93E29-1860-45C3-AF05-A4F9419359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64560" y="4394376"/>
            <a:ext cx="1328354" cy="822477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EC5E5DF-8027-4B4C-8365-9618C32BA8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39397" y="2606675"/>
            <a:ext cx="2778680" cy="8223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rgbClr val="002075"/>
                </a:solidFill>
                <a:highlight>
                  <a:srgbClr val="F8A11C"/>
                </a:highlight>
                <a:latin typeface="Arial Rounded MT Bold" panose="020F070403050403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 Rounded MT Bold" panose="020F070403050403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 Rounded MT Bold" panose="020F0704030504030204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Arial Rounded MT Bold" panose="020F0704030504030204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E46AD76-B680-4E64-8B1D-DC10DD5E61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9397" y="3429000"/>
            <a:ext cx="2778680" cy="8223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rgbClr val="F8A11C"/>
                </a:solidFill>
                <a:latin typeface="Arial Rounded MT Bold" panose="020F070403050403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 Rounded MT Bold" panose="020F070403050403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 Rounded MT Bold" panose="020F0704030504030204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Arial Rounded MT Bold" panose="020F0704030504030204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7859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19256-3E0D-4919-BF8F-6A5086E8F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50"/>
          <a:stretch/>
        </p:blipFill>
        <p:spPr>
          <a:xfrm>
            <a:off x="-1" y="-14996"/>
            <a:ext cx="3082525" cy="6872996"/>
          </a:xfrm>
          <a:prstGeom prst="rect">
            <a:avLst/>
          </a:prstGeom>
          <a:effectLst/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F73BF39-36D4-4583-B332-55DB469E64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18754" y="5439266"/>
            <a:ext cx="6004678" cy="8910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>
                <a:solidFill>
                  <a:srgbClr val="002075"/>
                </a:solidFill>
                <a:highlight>
                  <a:srgbClr val="F8A11C"/>
                </a:highlight>
                <a:latin typeface="Arial Rounded MT Bold" panose="020F070403050403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 Rounded MT Bold" panose="020F070403050403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 Rounded MT Bold" panose="020F0704030504030204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Arial Rounded MT Bold" panose="020F0704030504030204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7026EE-615C-AD68-4DCA-7460EF66A5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93953" y="782246"/>
            <a:ext cx="7189552" cy="44967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127D16-9702-49BA-BC8F-C6971A6BE323}"/>
              </a:ext>
            </a:extLst>
          </p:cNvPr>
          <p:cNvCxnSpPr/>
          <p:nvPr userDrawn="1"/>
        </p:nvCxnSpPr>
        <p:spPr>
          <a:xfrm>
            <a:off x="0" y="885825"/>
            <a:ext cx="12192000" cy="0"/>
          </a:xfrm>
          <a:prstGeom prst="line">
            <a:avLst/>
          </a:prstGeom>
          <a:ln w="22225">
            <a:gradFill flip="none" rotWithShape="1">
              <a:gsLst>
                <a:gs pos="33000">
                  <a:srgbClr val="002075"/>
                </a:gs>
                <a:gs pos="66000">
                  <a:srgbClr val="F49F1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F9F9BF-A9CB-49A9-9813-AF9ED537A7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136" y="120651"/>
            <a:ext cx="6075516" cy="6381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rgbClr val="F8A11C"/>
                </a:solidFill>
                <a:highlight>
                  <a:srgbClr val="002075"/>
                </a:highlight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Location:- 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5FDB1E-CAB1-4822-9C67-29EB501AA208}"/>
              </a:ext>
            </a:extLst>
          </p:cNvPr>
          <p:cNvCxnSpPr/>
          <p:nvPr userDrawn="1"/>
        </p:nvCxnSpPr>
        <p:spPr>
          <a:xfrm>
            <a:off x="10786368" y="84411"/>
            <a:ext cx="0" cy="695613"/>
          </a:xfrm>
          <a:prstGeom prst="line">
            <a:avLst/>
          </a:prstGeom>
          <a:ln w="22225">
            <a:gradFill flip="none" rotWithShape="1">
              <a:gsLst>
                <a:gs pos="33000">
                  <a:srgbClr val="002075"/>
                </a:gs>
                <a:gs pos="66000">
                  <a:srgbClr val="F49F1C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2137D50-2818-4443-ADEC-E3E65FE5DA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13401" y="120651"/>
            <a:ext cx="2734772" cy="6381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rgbClr val="024160"/>
                </a:solidFill>
                <a:highlight>
                  <a:srgbClr val="F5A01C"/>
                </a:highlight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Size:- 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13357E-C4D2-6A4E-13B4-870D36E551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8838" y="1068241"/>
            <a:ext cx="10080000" cy="55800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46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43331E-9971-EEA6-BB33-326CFF3A3C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49" y="2053020"/>
            <a:ext cx="2589701" cy="1610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11717C-879F-499D-6872-13ADDFCDE89A}"/>
              </a:ext>
            </a:extLst>
          </p:cNvPr>
          <p:cNvSpPr txBox="1"/>
          <p:nvPr userDrawn="1"/>
        </p:nvSpPr>
        <p:spPr>
          <a:xfrm>
            <a:off x="3048000" y="366393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Let’s create something irresistible</a:t>
            </a: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6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0748B-645B-46D6-9CE5-6F57E0042ED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858067" y="0"/>
            <a:ext cx="1333933" cy="8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3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2" r:id="rId2"/>
    <p:sldLayoutId id="2147483649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22C1CD-8657-4440-BD42-2268EA0C0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3516" y="3090773"/>
            <a:ext cx="4867082" cy="1386205"/>
          </a:xfrm>
        </p:spPr>
        <p:txBody>
          <a:bodyPr/>
          <a:lstStyle/>
          <a:p>
            <a:r>
              <a:rPr lang="en-IN" sz="4000" dirty="0"/>
              <a:t>OOH Media Recommendation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4C3CA-5DDC-C76D-4C3D-CD1790E0E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108" y="1297828"/>
            <a:ext cx="177189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7617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2021UGCS042 Abhikumar</cp:lastModifiedBy>
  <cp:revision>518</cp:revision>
  <dcterms:created xsi:type="dcterms:W3CDTF">2021-03-05T05:35:58Z</dcterms:created>
  <dcterms:modified xsi:type="dcterms:W3CDTF">2024-07-10T05:51:00Z</dcterms:modified>
</cp:coreProperties>
</file>