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4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5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40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1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00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7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7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0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7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7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4CB0-5D3D-451B-AC7A-140053D06696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0CEE-68D3-4D6E-AEDE-8706274F1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9E920-F6CC-4E12-A4D5-2BF0D309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93EDE0-F344-43FE-92A4-26D63AA0B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D5B604-C422-48AD-A987-98C82B09E59C}"/>
              </a:ext>
            </a:extLst>
          </p:cNvPr>
          <p:cNvSpPr txBox="1"/>
          <p:nvPr/>
        </p:nvSpPr>
        <p:spPr>
          <a:xfrm>
            <a:off x="61243" y="310385"/>
            <a:ext cx="12130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FARMING ON WHEELS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64394-063C-438E-86BC-C5DAEB67A414}"/>
              </a:ext>
            </a:extLst>
          </p:cNvPr>
          <p:cNvSpPr txBox="1"/>
          <p:nvPr/>
        </p:nvSpPr>
        <p:spPr>
          <a:xfrm>
            <a:off x="5481484" y="4345299"/>
            <a:ext cx="5132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 HELPCLUB</a:t>
            </a:r>
            <a:r>
              <a:rPr lang="en-IN" sz="2800" dirty="0"/>
              <a:t>:-T.VINOD REDDY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25CE1-9464-4289-A185-ECF6594FEFAF}"/>
              </a:ext>
            </a:extLst>
          </p:cNvPr>
          <p:cNvSpPr txBox="1"/>
          <p:nvPr/>
        </p:nvSpPr>
        <p:spPr>
          <a:xfrm>
            <a:off x="7962314" y="4808232"/>
            <a:ext cx="30021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A.SAI KARUN</a:t>
            </a:r>
          </a:p>
          <a:p>
            <a:r>
              <a:rPr lang="en-IN" sz="2800" dirty="0"/>
              <a:t>L.SAI KIRAN</a:t>
            </a:r>
          </a:p>
          <a:p>
            <a:r>
              <a:rPr lang="en-IN" sz="2800" dirty="0"/>
              <a:t>P.S.NEHA SRI </a:t>
            </a:r>
          </a:p>
          <a:p>
            <a:r>
              <a:rPr lang="en-IN" sz="2800" dirty="0"/>
              <a:t>G.NIHARIKA DEVI.</a:t>
            </a:r>
          </a:p>
        </p:txBody>
      </p:sp>
    </p:spTree>
    <p:extLst>
      <p:ext uri="{BB962C8B-B14F-4D97-AF65-F5344CB8AC3E}">
        <p14:creationId xmlns:p14="http://schemas.microsoft.com/office/powerpoint/2010/main" val="73253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1EB6E-08FE-4918-9E44-E8CB194F11D9}"/>
              </a:ext>
            </a:extLst>
          </p:cNvPr>
          <p:cNvSpPr txBox="1"/>
          <p:nvPr/>
        </p:nvSpPr>
        <p:spPr>
          <a:xfrm>
            <a:off x="182880" y="422030"/>
            <a:ext cx="3803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AGRICULTRE </a:t>
            </a:r>
            <a:r>
              <a:rPr lang="en-IN" sz="4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9069B-1E37-4736-AD25-968A4F8B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477107"/>
            <a:ext cx="11380763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7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119E-76F5-4C63-A4B2-B82A6753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6" y="417095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AREA OF OUR INTEREST:-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65FE-AE2C-4E14-8616-D5BB76B7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Adding manures and fertilizers.</a:t>
            </a:r>
          </a:p>
          <a:p>
            <a:pPr marL="0" indent="0">
              <a:buNone/>
            </a:pPr>
            <a:endParaRPr lang="en-IN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Irrigation.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98176-8504-4391-979E-592BFEB3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11" y="1685925"/>
            <a:ext cx="2447010" cy="1985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E24B3-42DD-4832-965D-64C9B3960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23" y="3429000"/>
            <a:ext cx="2268025" cy="1985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77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11FEC67-591F-46D9-93BF-8570AF04D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443561"/>
              </p:ext>
            </p:extLst>
          </p:nvPr>
        </p:nvGraphicFramePr>
        <p:xfrm>
          <a:off x="6400802" y="2675201"/>
          <a:ext cx="5791198" cy="291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2" y="2675201"/>
                        <a:ext cx="5791198" cy="29145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B036F2AA-EFF8-4C12-BAAE-AC38C6CE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kumimoji="0" lang="en-US" altLang="en-US" sz="2000" b="1" i="1" u="sng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INTELLIGENT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kumimoji="0" lang="en-US" altLang="en-US" sz="2000" b="1" i="1" u="sng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FARMING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kumimoji="0" lang="en-US" altLang="en-US" sz="2000" b="1" i="1" u="sng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ON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kumimoji="0" lang="en-US" altLang="en-US" sz="2000" b="1" i="1" u="sng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WHEELS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AAC977B-9018-4792-B4AB-5241B5D7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38051"/>
            <a:ext cx="12192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lvl="0" defTabSz="914400"/>
            <a:endParaRPr lang="en-US" alt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endParaRPr lang="en-US" alt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endParaRPr lang="en-US" alt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endParaRPr lang="en-US" alt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endParaRPr lang="en-US" alt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r>
              <a:rPr lang="en-US" alt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SOLUTION:      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400" dirty="0"/>
          </a:p>
          <a:p>
            <a:pPr lvl="0" defTabSz="914400"/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Project profile describes smart farming which includes watering plants, giving protection to plants</a:t>
            </a:r>
          </a:p>
          <a:p>
            <a:pPr lvl="0" defTabSz="914400"/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by fertilizers and pesticides, eliminating weed crops , smart sensor monitoring(</a:t>
            </a:r>
            <a:r>
              <a:rPr lang="en-US" alt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controlling </a:t>
            </a:r>
          </a:p>
          <a:p>
            <a:pPr lvl="0" defTabSz="914400"/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crop growth, disease, temperature, humidity measurements) using AI and IOT.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Intelligent Farming uses: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is Python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Robotic arm, Motors and some extra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9205F11-98B6-47C0-B899-2A9DD7DC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40454"/>
            <a:ext cx="10196945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 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farmer a Multi tasker?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time taken by the farmer to water, fertilize, remove weed crop is?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man power required is 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a maximum utilization of land be done?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:JUMP SOLUTION.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“OUR VEHICLE TAKES A ROLE OF HERO IN INTELLIGET AGRICULTURE”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0330-E0AC-4697-99C1-F44EB0D4319B}"/>
              </a:ext>
            </a:extLst>
          </p:cNvPr>
          <p:cNvSpPr txBox="1"/>
          <p:nvPr/>
        </p:nvSpPr>
        <p:spPr>
          <a:xfrm>
            <a:off x="7980218" y="24905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How on WHEELS?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044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B181-E287-43BC-9682-ABAE9203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66427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solidFill>
                  <a:schemeClr val="tx1"/>
                </a:solidFill>
              </a:rPr>
              <a:t>PROBLEMS</a:t>
            </a:r>
            <a:r>
              <a:rPr lang="en-IN" sz="4800" dirty="0">
                <a:solidFill>
                  <a:schemeClr val="tx1"/>
                </a:solidFill>
              </a:rPr>
              <a:t>:-</a:t>
            </a:r>
            <a:br>
              <a:rPr lang="en-IN" sz="4800" dirty="0">
                <a:solidFill>
                  <a:schemeClr val="tx1"/>
                </a:solidFill>
              </a:rPr>
            </a:b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736B-0D9B-4194-8F0B-E98DA6B5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1892"/>
            <a:ext cx="8596668" cy="5982345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Labour increases.</a:t>
            </a:r>
          </a:p>
          <a:p>
            <a:endParaRPr lang="en-IN" sz="3600" dirty="0"/>
          </a:p>
          <a:p>
            <a:r>
              <a:rPr lang="en-IN" sz="3600" dirty="0"/>
              <a:t>Wastage of water.</a:t>
            </a:r>
          </a:p>
          <a:p>
            <a:endParaRPr lang="en-IN" sz="3600" dirty="0"/>
          </a:p>
          <a:p>
            <a:r>
              <a:rPr lang="en-IN" sz="3600" dirty="0"/>
              <a:t>Delay in Disease </a:t>
            </a:r>
            <a:r>
              <a:rPr lang="en-IN" sz="3600" dirty="0" err="1"/>
              <a:t>Recoginition</a:t>
            </a:r>
            <a:r>
              <a:rPr lang="en-IN" sz="3600" dirty="0"/>
              <a:t>.</a:t>
            </a:r>
          </a:p>
          <a:p>
            <a:endParaRPr lang="en-IN" sz="3600" dirty="0"/>
          </a:p>
          <a:p>
            <a:r>
              <a:rPr lang="en-IN" sz="3600" dirty="0"/>
              <a:t>No proper water &amp; pesticides supply.</a:t>
            </a:r>
          </a:p>
          <a:p>
            <a:endParaRPr lang="en-IN" sz="3600" dirty="0"/>
          </a:p>
          <a:p>
            <a:r>
              <a:rPr lang="en-IN" sz="3600" dirty="0"/>
              <a:t>No proper monitoring. </a:t>
            </a:r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84599-5575-4029-B088-27585EC0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057" y="19404"/>
            <a:ext cx="2391509" cy="1437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1B9B8-A4F6-419A-AA65-5E7823071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90" y="1426173"/>
            <a:ext cx="2360076" cy="1376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32771-82EA-47BB-93C7-BF286081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90" y="2771638"/>
            <a:ext cx="2391510" cy="1437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1760C0-3900-424C-B416-F9050A9A4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3" y="5523872"/>
            <a:ext cx="2422943" cy="1345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81280F-825C-4F82-A02A-FEC9E8A57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90" y="4178496"/>
            <a:ext cx="2391510" cy="13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3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F2650-CF93-45D6-B7D2-C27E3B17B954}"/>
              </a:ext>
            </a:extLst>
          </p:cNvPr>
          <p:cNvSpPr txBox="1"/>
          <p:nvPr/>
        </p:nvSpPr>
        <p:spPr>
          <a:xfrm>
            <a:off x="1300427" y="8898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800" dirty="0"/>
          </a:p>
          <a:p>
            <a:r>
              <a:rPr lang="en-IN" sz="2400" dirty="0"/>
              <a:t>(PROBLEMS)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0E8D1-B59C-4C38-A3E2-AC9A319D5958}"/>
              </a:ext>
            </a:extLst>
          </p:cNvPr>
          <p:cNvSpPr txBox="1"/>
          <p:nvPr/>
        </p:nvSpPr>
        <p:spPr>
          <a:xfrm>
            <a:off x="712922" y="1317356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INCREASE IN LABOUR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48DE6-70F9-44A8-8144-CE6C31BAFDE3}"/>
              </a:ext>
            </a:extLst>
          </p:cNvPr>
          <p:cNvSpPr txBox="1"/>
          <p:nvPr/>
        </p:nvSpPr>
        <p:spPr>
          <a:xfrm>
            <a:off x="712922" y="2822553"/>
            <a:ext cx="3370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WASTAGE OF WATER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C01042-A080-48DF-8F9F-4FA4E686591A}"/>
              </a:ext>
            </a:extLst>
          </p:cNvPr>
          <p:cNvCxnSpPr/>
          <p:nvPr/>
        </p:nvCxnSpPr>
        <p:spPr>
          <a:xfrm>
            <a:off x="4510007" y="1578966"/>
            <a:ext cx="1585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51AA8F-E1B4-4B14-8AF5-4CA2E2D63950}"/>
              </a:ext>
            </a:extLst>
          </p:cNvPr>
          <p:cNvCxnSpPr/>
          <p:nvPr/>
        </p:nvCxnSpPr>
        <p:spPr>
          <a:xfrm>
            <a:off x="4510007" y="3084163"/>
            <a:ext cx="1585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CAE745-5E12-4A80-BCCF-2F8696BF5F83}"/>
              </a:ext>
            </a:extLst>
          </p:cNvPr>
          <p:cNvSpPr txBox="1"/>
          <p:nvPr/>
        </p:nvSpPr>
        <p:spPr>
          <a:xfrm>
            <a:off x="619932" y="4188267"/>
            <a:ext cx="3797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 PROPER USAGE OF PESTICIDES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7FDBFC-AFAD-49A6-8ECD-28E67E78AE6D}"/>
              </a:ext>
            </a:extLst>
          </p:cNvPr>
          <p:cNvCxnSpPr>
            <a:cxnSpLocks/>
          </p:cNvCxnSpPr>
          <p:nvPr/>
        </p:nvCxnSpPr>
        <p:spPr>
          <a:xfrm>
            <a:off x="4510007" y="4626575"/>
            <a:ext cx="1585993" cy="38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25895DB-654B-499B-80CC-24DE2FDB054D}"/>
              </a:ext>
            </a:extLst>
          </p:cNvPr>
          <p:cNvSpPr txBox="1"/>
          <p:nvPr/>
        </p:nvSpPr>
        <p:spPr>
          <a:xfrm>
            <a:off x="221673" y="5723258"/>
            <a:ext cx="457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* NO PROPER MONITERING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667A2D-5E02-450D-A6FE-4F11F89EBCC7}"/>
              </a:ext>
            </a:extLst>
          </p:cNvPr>
          <p:cNvCxnSpPr>
            <a:cxnSpLocks/>
          </p:cNvCxnSpPr>
          <p:nvPr/>
        </p:nvCxnSpPr>
        <p:spPr>
          <a:xfrm>
            <a:off x="4652243" y="5964909"/>
            <a:ext cx="1443757" cy="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1E6040-FD04-43F5-9475-E6C86914A18A}"/>
              </a:ext>
            </a:extLst>
          </p:cNvPr>
          <p:cNvSpPr txBox="1"/>
          <p:nvPr/>
        </p:nvSpPr>
        <p:spPr>
          <a:xfrm>
            <a:off x="6035011" y="1277288"/>
            <a:ext cx="5044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 SMART AGRICULTURE VEHICLE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8B195-4D69-4698-8708-D6D1DF1C0BF4}"/>
              </a:ext>
            </a:extLst>
          </p:cNvPr>
          <p:cNvSpPr txBox="1"/>
          <p:nvPr/>
        </p:nvSpPr>
        <p:spPr>
          <a:xfrm>
            <a:off x="5411413" y="5876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F245F-D589-4526-92D4-004C6A9397F9}"/>
              </a:ext>
            </a:extLst>
          </p:cNvPr>
          <p:cNvSpPr txBox="1"/>
          <p:nvPr/>
        </p:nvSpPr>
        <p:spPr>
          <a:xfrm>
            <a:off x="6096000" y="2822553"/>
            <a:ext cx="5441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ADEQUATE WATERING TO PLANTS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DCC4F-58E3-45F4-82FB-41EE5CC40FFE}"/>
              </a:ext>
            </a:extLst>
          </p:cNvPr>
          <p:cNvSpPr txBox="1"/>
          <p:nvPr/>
        </p:nvSpPr>
        <p:spPr>
          <a:xfrm>
            <a:off x="6850966" y="193563"/>
            <a:ext cx="3692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SOLUTIONS:-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5E427-499E-4D7F-8714-31185E8DE9DA}"/>
              </a:ext>
            </a:extLst>
          </p:cNvPr>
          <p:cNvSpPr txBox="1"/>
          <p:nvPr/>
        </p:nvSpPr>
        <p:spPr>
          <a:xfrm>
            <a:off x="6188990" y="4364965"/>
            <a:ext cx="609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DEPENDING ON HELTHINESS OF CROP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51237-86D2-401D-B1A9-21C910EEB0FF}"/>
              </a:ext>
            </a:extLst>
          </p:cNvPr>
          <p:cNvSpPr txBox="1"/>
          <p:nvPr/>
        </p:nvSpPr>
        <p:spPr>
          <a:xfrm>
            <a:off x="6389525" y="5606555"/>
            <a:ext cx="5689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LIVE MONETERING THROUGH WIFI </a:t>
            </a:r>
          </a:p>
          <a:p>
            <a:r>
              <a:rPr lang="en-IN" sz="2800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61313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11AC201-BAE6-42AF-8B3E-CF3238B151DB}"/>
              </a:ext>
            </a:extLst>
          </p:cNvPr>
          <p:cNvSpPr/>
          <p:nvPr/>
        </p:nvSpPr>
        <p:spPr>
          <a:xfrm>
            <a:off x="1173970" y="132736"/>
            <a:ext cx="3432517" cy="16318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THINKING ABOUT WHAT TO DO NOW?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422790-366B-43E0-B791-8F39E87E9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84"/>
            <a:ext cx="3760839" cy="324277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142871-12AD-4CB7-ACD2-993C8AF7F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282925"/>
              </p:ext>
            </p:extLst>
          </p:nvPr>
        </p:nvGraphicFramePr>
        <p:xfrm>
          <a:off x="5288659" y="2207697"/>
          <a:ext cx="5791198" cy="291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11FEC67-591F-46D9-93BF-8570AF04DF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659" y="2207697"/>
                        <a:ext cx="5791198" cy="29145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92C0EDB-C352-4726-BB9D-8F5A7A981F80}"/>
              </a:ext>
            </a:extLst>
          </p:cNvPr>
          <p:cNvSpPr/>
          <p:nvPr/>
        </p:nvSpPr>
        <p:spPr>
          <a:xfrm>
            <a:off x="4383314" y="3664970"/>
            <a:ext cx="1030515" cy="645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7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79BA3-BC20-47E7-8C19-A6DAD0780DA2}"/>
              </a:ext>
            </a:extLst>
          </p:cNvPr>
          <p:cNvSpPr txBox="1"/>
          <p:nvPr/>
        </p:nvSpPr>
        <p:spPr>
          <a:xfrm>
            <a:off x="140676" y="126609"/>
            <a:ext cx="819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HARDWARE AND SOFTWARE INVOLVED:-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4945E-F3A4-4C46-B64D-498F97121048}"/>
              </a:ext>
            </a:extLst>
          </p:cNvPr>
          <p:cNvSpPr txBox="1"/>
          <p:nvPr/>
        </p:nvSpPr>
        <p:spPr>
          <a:xfrm>
            <a:off x="140676" y="1505243"/>
            <a:ext cx="82578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ROBORTIC ARM(SERVO MOTORS)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TEMPERATURE AND HUMIDITY SENSOR(NODEMCU DTH11)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AURDINO PROGRAMMING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DC MOTORS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WATER PUMP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*RASPBERRY PI(for image sensing)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77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17E5D-5A1D-4F86-8209-FACEFFE513DD}"/>
              </a:ext>
            </a:extLst>
          </p:cNvPr>
          <p:cNvSpPr/>
          <p:nvPr/>
        </p:nvSpPr>
        <p:spPr>
          <a:xfrm>
            <a:off x="765021" y="2055727"/>
            <a:ext cx="4304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378626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1355</TotalTime>
  <Words>288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Rounded MT Bold</vt:lpstr>
      <vt:lpstr>Baskerville Old Face</vt:lpstr>
      <vt:lpstr>Calibri</vt:lpstr>
      <vt:lpstr>Times New Roman</vt:lpstr>
      <vt:lpstr>Trebuchet MS</vt:lpstr>
      <vt:lpstr>Wingdings</vt:lpstr>
      <vt:lpstr>Wingdings 3</vt:lpstr>
      <vt:lpstr>Facet</vt:lpstr>
      <vt:lpstr>Picture (Metafile)</vt:lpstr>
      <vt:lpstr>PowerPoint Presentation</vt:lpstr>
      <vt:lpstr>PowerPoint Presentation</vt:lpstr>
      <vt:lpstr>AREA OF OUR INTEREST:-</vt:lpstr>
      <vt:lpstr>PowerPoint Presentation</vt:lpstr>
      <vt:lpstr>PROBLEMS:-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sri</dc:creator>
  <cp:lastModifiedBy>neha sri</cp:lastModifiedBy>
  <cp:revision>52</cp:revision>
  <dcterms:created xsi:type="dcterms:W3CDTF">2018-10-12T09:33:04Z</dcterms:created>
  <dcterms:modified xsi:type="dcterms:W3CDTF">2018-10-13T18:22:38Z</dcterms:modified>
</cp:coreProperties>
</file>