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A60BF853-98A6-44F2-9FD0-427D7E36E615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A884653A-4690-40A2-9A20-F7146C1376B1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46402C95-F33D-427C-A658-40DFE8B9BEAC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React JS – Intro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What You Should Already Know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br/>
            <a:r>
              <a:rPr b="0" lang="en-US" sz="3200" spc="-1" strike="noStrike">
                <a:latin typeface="Source Sans Pro"/>
              </a:rPr>
              <a:t>Before starting with React.JS, you should have intermediate experience in: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HTML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CSS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JavaScript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You should also have some experience with the new JavaScript features introduced in ECMAScript 6 (ES6)</a:t>
            </a:r>
            <a:endParaRPr b="0" lang="en-US" sz="3200" spc="-1" strike="noStrike"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React JS – Intro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br/>
            <a:r>
              <a:rPr b="0" lang="en-US" sz="3200" spc="-1" strike="noStrike">
                <a:latin typeface="Source Sans Pro"/>
              </a:rPr>
              <a:t>React is a JavaScript library for building user interfaces.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React is used to build single page applications.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React allows us to create reusable UI components.</a:t>
            </a:r>
            <a:endParaRPr b="0" lang="en-US" sz="32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React JS – Intro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How does React Work?</a:t>
            </a:r>
            <a:br/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React creates a VIRTUAL DOM in memory.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Instead of manipulating the browser's DOM directly, React creates a virtual DOM in memory, where it does all the necessary manipulating, before making the changes in the browser DOM.</a:t>
            </a:r>
            <a:br/>
            <a:br/>
            <a:r>
              <a:rPr b="0" lang="en-US" sz="3200" spc="-1" strike="noStrike">
                <a:latin typeface="Source Sans Pro"/>
              </a:rPr>
              <a:t>React only changes what needs to be changed!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React JS – Intro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React finds out what changes have been made, and changes only what needs to be changed.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You will learn basics of what React does this in the rest of this tutorial.</a:t>
            </a:r>
            <a:endParaRPr b="0" lang="en-US" sz="32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React JS – Intro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Create React App: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In order to learn and test React, you should set up a React Environment on your computer.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This tutorial uses the create-react-app.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The create-react-app is an officially supported way to create React applications.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If you have NPM and Node.js installed, you can create a React application by first installing the create-react-app.</a:t>
            </a:r>
            <a:endParaRPr b="0" lang="en-US" sz="44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React JS – Intro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Install create-react-app by running this command in your terminal: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C:\Users\Your Name&gt;npm install -g create-react-app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You are now ready to create your first React application!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Run this command to create a React application named myfirstreact: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C:\Users\Your Name&gt;npx create-react-app myfirstreact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The create-react-app will set up everything you need to run a React application.</a:t>
            </a:r>
            <a:endParaRPr b="0" lang="en-US" sz="4400" spc="-1" strike="noStrike"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React JS – Intro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Run the React Application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br/>
            <a:r>
              <a:rPr b="0" lang="en-US" sz="4400" spc="-1" strike="noStrike">
                <a:latin typeface="Source Sans Pro"/>
              </a:rPr>
              <a:t>If you followed the two commands above, you are ready to run your first real React application!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Run this command to move to the myfirstreact directory: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C:\Users\Your Name&gt;cd myfirstreact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React JS – Intro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Run this command to execute the React application myfirstreact: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Source Sans Pro"/>
              </a:rPr>
              <a:t>C:\Users\Your Name\myfirstreact&gt;npm start</a:t>
            </a:r>
            <a:endParaRPr b="0" lang="en-US" sz="4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br/>
            <a:r>
              <a:rPr b="0" lang="en-US" sz="4400" spc="-1" strike="noStrike">
                <a:latin typeface="Source Sans Pro"/>
              </a:rPr>
              <a:t>A new browser window will pop up with your newly created React App! If not, open your browser and type localhost:3000 in the address bar.</a:t>
            </a:r>
            <a:endParaRPr b="0" lang="en-US" sz="4400" spc="-1" strike="noStrike"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React JS – Intro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2302560" y="1808280"/>
            <a:ext cx="6911640" cy="51112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2020-12-25T00:28:45Z</dcterms:created>
  <dc:creator/>
  <dc:description/>
  <dc:language>en-US</dc:language>
  <cp:lastModifiedBy/>
  <dcterms:modified xsi:type="dcterms:W3CDTF">2021-01-19T22:41:52Z</dcterms:modified>
  <cp:revision>277</cp:revision>
  <dc:subject/>
  <dc:title>Vivid</dc:title>
</cp:coreProperties>
</file>