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docProps/core.xml" ContentType="application/vnd.openxmlformats-package.core-properties+xml"/>
  <Default Extension="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1" r:id="rId6"/>
    <p:sldId id="269" r:id="rId7"/>
    <p:sldId id="270" r:id="rId8"/>
    <p:sldId id="262" r:id="rId9"/>
    <p:sldId id="265" r:id="rId10"/>
    <p:sldId id="260" r:id="rId11"/>
    <p:sldId id="263" r:id="rId12"/>
    <p:sldId id="264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77333" autoAdjust="0"/>
  </p:normalViewPr>
  <p:slideViewPr>
    <p:cSldViewPr snapToGrid="0" snapToObjects="1">
      <p:cViewPr varScale="1">
        <p:scale>
          <a:sx n="92" d="100"/>
          <a:sy n="92" d="100"/>
        </p:scale>
        <p:origin x="-13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1754-3910-A94B-AF97-8DE201D32E78}" type="datetimeFigureOut">
              <a:rPr lang="en-US" smtClean="0"/>
              <a:pPr/>
              <a:t>8/7/10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A105-26B0-5043-A7EC-94C834C8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</a:t>
            </a:r>
            <a:r>
              <a:rPr lang="en-US" baseline="0" dirty="0" smtClean="0"/>
              <a:t> simple working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*.</a:t>
            </a:r>
            <a:r>
              <a:rPr lang="en-US" dirty="0" err="1" smtClean="0"/>
              <a:t>rb</a:t>
            </a:r>
            <a:r>
              <a:rPr lang="en-US" dirty="0" smtClean="0"/>
              <a:t> -print0 | </a:t>
            </a:r>
            <a:r>
              <a:rPr lang="en-US" dirty="0" err="1" smtClean="0"/>
              <a:t>xargs</a:t>
            </a:r>
            <a:r>
              <a:rPr lang="en-US" dirty="0" smtClean="0"/>
              <a:t> -0 </a:t>
            </a:r>
            <a:r>
              <a:rPr lang="en-US" dirty="0" err="1" smtClean="0"/>
              <a:t>wc</a:t>
            </a:r>
            <a:r>
              <a:rPr lang="en-US" dirty="0" smtClean="0"/>
              <a:t> -</a:t>
            </a:r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182880" rIns="91440" bIns="18288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F51-C26B-4644-AC7E-A618488A626A}" type="datetimeFigureOut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C145-317C-4DEC-9A6B-045D66B7A0F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A5A-4508-41A3-A542-021284F44FD2}" type="datetime1">
              <a:rPr lang="en-US"/>
              <a:pPr/>
              <a:t>8/7/10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SzPct val="80000"/>
              <a:buFont typeface="Wingdings" pitchFamily="2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49BC-90DD-4F53-902A-0D72503E5497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EEC-9731-49DD-91E8-494A93B2DEC9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05C-B3EA-49FC-922A-1D3FFA7FF7F2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>
            <a:noAutofit/>
          </a:bodyPr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1132"/>
            <a:ext cx="2133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90622F-2886-4428-9227-475DC6DA1737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2541"/>
            <a:ext cx="2895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2541"/>
            <a:ext cx="2133600" cy="300318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C87-FA30-4C7E-9CC2-3E29C7E6D70C}" type="datetime1">
              <a:rPr lang="en-US"/>
              <a:pPr/>
              <a:t>8/7/10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A93B-C135-4A78-A62B-B7D890B1D77D}" type="datetime1">
              <a:rPr lang="en-US"/>
              <a:pPr/>
              <a:t>8/7/10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00F-ED33-4A55-872C-F1E2CF63B167}" type="datetime1">
              <a:rPr lang="en-US"/>
              <a:pPr/>
              <a:t>8/7/10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F90-FBE0-40FF-ACC1-F9FEE7C4DE13}" type="datetime1">
              <a:rPr lang="en-US"/>
              <a:pPr/>
              <a:t>8/7/10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4D-6501-4890-AD5C-63A441F7EFF6}" type="datetime1">
              <a:rPr lang="en-US"/>
              <a:pPr/>
              <a:t>8/7/10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90622F-2886-4428-9227-475DC6DA1737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5988"/>
            <a:ext cx="2895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defTabSz="914400" rtl="0" eaLnBrk="1" latinLnBrk="0" hangingPunct="1">
        <a:lnSpc>
          <a:spcPts val="5600"/>
        </a:lnSpc>
        <a:spcBef>
          <a:spcPct val="0"/>
        </a:spcBef>
        <a:buNone/>
        <a:defRPr sz="54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SzPct val="80000"/>
        <a:buFont typeface="Wingdings" pitchFamily="2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microframework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70" y="730342"/>
            <a:ext cx="2432227" cy="304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349500" y="1439885"/>
            <a:ext cx="4445000" cy="44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Cruft-o-Meter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1806" y="1492625"/>
            <a:ext cx="30935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Lines of code for tests?</a:t>
            </a:r>
          </a:p>
          <a:p>
            <a:pPr>
              <a:buBlip>
                <a:blip r:embed="rId4"/>
              </a:buBlip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49500" y="3062284"/>
            <a:ext cx="462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Actual lines of library code?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8245" y="2462120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3685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8245" y="3662385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2248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How does it perform under load?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Sinatra supports multithreading (works well with </a:t>
            </a:r>
            <a:r>
              <a:rPr lang="en-US" sz="2400" dirty="0" err="1" smtClean="0"/>
              <a:t>Jruby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Footprint VS.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</a:t>
            </a:r>
            <a:r>
              <a:rPr lang="en-US" dirty="0" err="1" smtClean="0"/>
              <a:t>JRuby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JRuby</a:t>
            </a:r>
            <a:r>
              <a:rPr lang="en-US" dirty="0" smtClean="0"/>
              <a:t>+ Warbler + Bundler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Gemfile</a:t>
            </a:r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err="1" smtClean="0"/>
              <a:t>Bundler.require_env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on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Version your app </a:t>
            </a:r>
            <a:r>
              <a:rPr lang="en-US" sz="2400" dirty="0" smtClean="0"/>
              <a:t>with</a:t>
            </a:r>
            <a:r>
              <a:rPr lang="en-US" sz="2400" dirty="0" smtClean="0"/>
              <a:t> </a:t>
            </a:r>
            <a:r>
              <a:rPr lang="en-US" sz="2400" dirty="0" err="1" smtClean="0"/>
              <a:t>Git(hub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Use Bundler or .gems file to manage Gems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gem install </a:t>
            </a:r>
            <a:r>
              <a:rPr lang="en-US" sz="2400" dirty="0" err="1" smtClean="0"/>
              <a:t>heroku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create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</a:t>
            </a:r>
            <a:r>
              <a:rPr lang="en-US" sz="2400" dirty="0" smtClean="0"/>
              <a:t>master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See your gems installed in the terminal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It really is that easy!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6995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Nick </a:t>
            </a:r>
            <a:r>
              <a:rPr lang="en-US" sz="2400" dirty="0" err="1" smtClean="0"/>
              <a:t>Zalabak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My Blog: http://</a:t>
            </a:r>
            <a:r>
              <a:rPr lang="en-US" sz="2400" dirty="0" err="1" smtClean="0"/>
              <a:t>techwhizbang.com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Twitter: @</a:t>
            </a:r>
            <a:r>
              <a:rPr lang="en-US" sz="2400" dirty="0" err="1" smtClean="0"/>
              <a:t>techwhizbang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Slides and code  examples for this presentation:</a:t>
            </a:r>
          </a:p>
          <a:p>
            <a:pPr lvl="1">
              <a:buBlip>
                <a:blip r:embed="rId2"/>
              </a:buBlip>
            </a:pPr>
            <a:r>
              <a:rPr lang="en-US" sz="2400" dirty="0" err="1" smtClean="0"/>
              <a:t>git@github.com:techwhizbang/sinatra_slideshow.git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9047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Sinatra is a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“</a:t>
            </a:r>
            <a:r>
              <a:rPr lang="en-US" sz="2400" dirty="0" err="1" smtClean="0"/>
              <a:t>microframework</a:t>
            </a:r>
            <a:r>
              <a:rPr lang="en-US" sz="2400" dirty="0" smtClean="0"/>
              <a:t>” built on Rack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Easy and practical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Straightforward to test (</a:t>
            </a:r>
            <a:r>
              <a:rPr lang="en-US" sz="2400" dirty="0" err="1" smtClean="0"/>
              <a:t>Rspec</a:t>
            </a:r>
            <a:r>
              <a:rPr lang="en-US" sz="2400" dirty="0" smtClean="0"/>
              <a:t> &amp; </a:t>
            </a:r>
            <a:r>
              <a:rPr lang="en-US" sz="2400" dirty="0" err="1" smtClean="0"/>
              <a:t>TestUnit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Made with extensibility in mind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Not </a:t>
            </a:r>
            <a:r>
              <a:rPr lang="en-US" sz="2400" dirty="0" err="1" smtClean="0"/>
              <a:t>crufty</a:t>
            </a:r>
            <a:r>
              <a:rPr lang="en-US" sz="2400" dirty="0" smtClean="0"/>
              <a:t> or bloated like larger web 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Small memory footprint as compared to </a:t>
            </a:r>
            <a:r>
              <a:rPr lang="en-US" sz="2400" i="1" dirty="0" smtClean="0"/>
              <a:t>other</a:t>
            </a:r>
            <a:r>
              <a:rPr lang="en-US" sz="2400" dirty="0" smtClean="0"/>
              <a:t> 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On par performance-wise to </a:t>
            </a:r>
            <a:r>
              <a:rPr lang="en-US" sz="2400" i="1" dirty="0" smtClean="0"/>
              <a:t>other </a:t>
            </a:r>
            <a:r>
              <a:rPr lang="en-US" sz="2400" dirty="0" smtClean="0"/>
              <a:t>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Works well with many web servers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Works great with </a:t>
            </a:r>
            <a:r>
              <a:rPr lang="en-US" sz="2400" dirty="0" err="1" smtClean="0"/>
              <a:t>JRuby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052" y="1492625"/>
            <a:ext cx="7738016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Sinatra is mostly a DSL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The DSL routing conforms to GET, POST, PUT, DELETE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with all your favorite Ruby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libraries</a:t>
            </a:r>
          </a:p>
          <a:p>
            <a:pPr lvl="1">
              <a:buBlip>
                <a:blip r:embed="rId3"/>
              </a:buBlip>
            </a:pPr>
            <a:r>
              <a:rPr lang="en-US" sz="2400" dirty="0" err="1" smtClean="0"/>
              <a:t>Haml</a:t>
            </a:r>
            <a:r>
              <a:rPr lang="en-US" sz="2400" dirty="0" smtClean="0"/>
              <a:t>, Sass, </a:t>
            </a:r>
            <a:r>
              <a:rPr lang="en-US" sz="2400" dirty="0" err="1" smtClean="0"/>
              <a:t>Erb</a:t>
            </a:r>
            <a:r>
              <a:rPr lang="en-US" sz="2400" dirty="0" smtClean="0"/>
              <a:t>, </a:t>
            </a:r>
            <a:r>
              <a:rPr lang="en-US" sz="2400" dirty="0" err="1" smtClean="0"/>
              <a:t>Erubis</a:t>
            </a:r>
            <a:r>
              <a:rPr lang="en-US" sz="2400" dirty="0" smtClean="0"/>
              <a:t>, Builder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URI definition should look similar to Rails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Has before and after filters similar to Rails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DSL configuration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Handles all typical response codes and mime types nicely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Let’s take a look at a very basic standalone app</a:t>
            </a:r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‘start’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Use a </a:t>
            </a:r>
            <a:r>
              <a:rPr lang="en-US" sz="2400" dirty="0" err="1" smtClean="0"/>
              <a:t>Rackup</a:t>
            </a:r>
            <a:r>
              <a:rPr lang="en-US" sz="2400" dirty="0" smtClean="0"/>
              <a:t> file - </a:t>
            </a:r>
            <a:r>
              <a:rPr lang="en-US" sz="2400" dirty="0" err="1" smtClean="0"/>
              <a:t>config.ru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Standalone mode - ruby </a:t>
            </a:r>
            <a:r>
              <a:rPr lang="en-US" sz="2400" dirty="0" err="1" smtClean="0"/>
              <a:t>your_sinatra_app.rb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Rspec</a:t>
            </a:r>
            <a:r>
              <a:rPr lang="en-US" dirty="0" smtClean="0"/>
              <a:t> and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Use a </a:t>
            </a:r>
            <a:r>
              <a:rPr lang="en-US" sz="2400" dirty="0" err="1" smtClean="0"/>
              <a:t>Rackup</a:t>
            </a:r>
            <a:r>
              <a:rPr lang="en-US" sz="2400" dirty="0" smtClean="0"/>
              <a:t> file - </a:t>
            </a:r>
            <a:r>
              <a:rPr lang="en-US" sz="2400" dirty="0" err="1" smtClean="0"/>
              <a:t>config.ru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Standalone mode - ruby </a:t>
            </a:r>
            <a:r>
              <a:rPr lang="en-US" sz="2400" dirty="0" err="1" smtClean="0"/>
              <a:t>your_sinatra_app.rb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TestUnit</a:t>
            </a:r>
            <a:r>
              <a:rPr lang="en-US" dirty="0" smtClean="0"/>
              <a:t> and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Use a </a:t>
            </a:r>
            <a:r>
              <a:rPr lang="en-US" sz="2400" dirty="0" err="1" smtClean="0"/>
              <a:t>Rackup</a:t>
            </a:r>
            <a:r>
              <a:rPr lang="en-US" sz="2400" dirty="0" smtClean="0"/>
              <a:t> file - </a:t>
            </a:r>
            <a:r>
              <a:rPr lang="en-US" sz="2400" dirty="0" err="1" smtClean="0"/>
              <a:t>config.ru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Standalone mode - ruby </a:t>
            </a:r>
            <a:r>
              <a:rPr lang="en-US" sz="2400" dirty="0" err="1" smtClean="0"/>
              <a:t>your_sinatra_app.rb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Bundler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Gemfile</a:t>
            </a:r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err="1" smtClean="0"/>
              <a:t>Bundler.require_env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3416</TotalTime>
  <Words>408</Words>
  <Application>Microsoft Macintosh PowerPoint</Application>
  <PresentationFormat>On-screen Show (4:3)</PresentationFormat>
  <Paragraphs>85</Paragraphs>
  <Slides>15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Studio</vt:lpstr>
      <vt:lpstr>   </vt:lpstr>
      <vt:lpstr>Slide 2</vt:lpstr>
      <vt:lpstr>Overview</vt:lpstr>
      <vt:lpstr>Sinatra 101</vt:lpstr>
      <vt:lpstr>Ways to ‘start’ Sinatra</vt:lpstr>
      <vt:lpstr>Rspec and Sinatra</vt:lpstr>
      <vt:lpstr>TestUnit and Sinatra</vt:lpstr>
      <vt:lpstr>Sinatra + Bundler</vt:lpstr>
      <vt:lpstr>Sinatra Extensions</vt:lpstr>
      <vt:lpstr>Cruft-o-Meter</vt:lpstr>
      <vt:lpstr>Load testing Sinatra</vt:lpstr>
      <vt:lpstr>Memory Footprint VS.</vt:lpstr>
      <vt:lpstr>Sinatra + JRuby</vt:lpstr>
      <vt:lpstr>JRuby+ Warbler + Bundler</vt:lpstr>
      <vt:lpstr>Sinatra on Heroku</vt:lpstr>
    </vt:vector>
  </TitlesOfParts>
  <Company>Cafepress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Zalabak</dc:creator>
  <cp:lastModifiedBy>Nicholas Zalabak</cp:lastModifiedBy>
  <cp:revision>38</cp:revision>
  <dcterms:created xsi:type="dcterms:W3CDTF">2010-08-07T15:52:29Z</dcterms:created>
  <dcterms:modified xsi:type="dcterms:W3CDTF">2010-08-07T18:02:18Z</dcterms:modified>
</cp:coreProperties>
</file>