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9" r:id="rId6"/>
    <p:sldId id="275" r:id="rId7"/>
    <p:sldId id="274" r:id="rId8"/>
    <p:sldId id="261" r:id="rId9"/>
    <p:sldId id="265" r:id="rId10"/>
    <p:sldId id="273" r:id="rId11"/>
    <p:sldId id="262" r:id="rId12"/>
    <p:sldId id="260" r:id="rId13"/>
    <p:sldId id="263" r:id="rId14"/>
    <p:sldId id="264" r:id="rId15"/>
    <p:sldId id="266" r:id="rId16"/>
    <p:sldId id="271" r:id="rId17"/>
    <p:sldId id="267" r:id="rId18"/>
    <p:sldId id="268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2158" autoAdjust="0"/>
    <p:restoredTop sz="81050" autoAdjust="0"/>
  </p:normalViewPr>
  <p:slideViewPr>
    <p:cSldViewPr snapToGrid="0" snapToObjects="1">
      <p:cViewPr varScale="1">
        <p:scale>
          <a:sx n="96" d="100"/>
          <a:sy n="96" d="100"/>
        </p:scale>
        <p:origin x="-9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notesMaster" Target="notesMasters/notes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1754-3910-A94B-AF97-8DE201D32E78}" type="datetimeFigureOut">
              <a:rPr lang="en-US" smtClean="0"/>
              <a:pPr/>
              <a:t>8/11/10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A105-26B0-5043-A7EC-94C834C8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</a:t>
            </a:r>
            <a:r>
              <a:rPr lang="en-US" baseline="0" dirty="0" smtClean="0"/>
              <a:t> simple working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*.</a:t>
            </a:r>
            <a:r>
              <a:rPr lang="en-US" dirty="0" err="1" smtClean="0"/>
              <a:t>rb</a:t>
            </a:r>
            <a:r>
              <a:rPr lang="en-US" dirty="0" smtClean="0"/>
              <a:t> -print0 | </a:t>
            </a:r>
            <a:r>
              <a:rPr lang="en-US" dirty="0" err="1" smtClean="0"/>
              <a:t>xargs</a:t>
            </a:r>
            <a:r>
              <a:rPr lang="en-US" dirty="0" smtClean="0"/>
              <a:t> -0 </a:t>
            </a:r>
            <a:r>
              <a:rPr lang="en-US" dirty="0" err="1" smtClean="0"/>
              <a:t>wc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8/11/10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8/11/10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8/11/10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8/11/10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8/11/10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8/11/10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8/11/10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8/11/10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8/11/10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8/11/10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8/11/10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8/11/10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8/11/10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Rack </a:t>
            </a:r>
            <a:r>
              <a:rPr lang="en-US" dirty="0" err="1" smtClean="0"/>
              <a:t>Middlewarez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rack-cache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basic-auth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rack-throttle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349500" y="1439885"/>
            <a:ext cx="4445000" cy="44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Cruft-o-Meter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1806" y="1492625"/>
            <a:ext cx="30935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Lines of code for tests?</a:t>
            </a:r>
          </a:p>
          <a:p>
            <a:pPr>
              <a:buBlip>
                <a:blip r:embed="rId4"/>
              </a:buBlip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49500" y="3062284"/>
            <a:ext cx="462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Actual lines of library code?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8245" y="2462120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3685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8245" y="3662385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2248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How does it perform under load?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Sinatra supports multithreading (works well with </a:t>
            </a:r>
            <a:r>
              <a:rPr lang="en-US" sz="2400" dirty="0" err="1" smtClean="0"/>
              <a:t>Jruby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Footprint VS.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JRuby</a:t>
            </a:r>
            <a:r>
              <a:rPr lang="en-US" dirty="0" smtClean="0"/>
              <a:t>+ Warbler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on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Version your app with </a:t>
            </a:r>
            <a:r>
              <a:rPr lang="en-US" sz="2400" dirty="0" err="1" smtClean="0"/>
              <a:t>Git(hub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Use Bundler or .gems file to manage Gems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gem install </a:t>
            </a: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create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master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See your gems installed in the terminal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It really is that easy!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http://simple-</a:t>
            </a:r>
            <a:r>
              <a:rPr lang="en-US" sz="2400" dirty="0" err="1" smtClean="0"/>
              <a:t>sinatra-meetup.heroku.com/standalone</a:t>
            </a:r>
            <a:r>
              <a:rPr lang="en-US" sz="2400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Ideas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699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My Blog: 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Slides and code  examples for this presentation:</a:t>
            </a:r>
          </a:p>
          <a:p>
            <a:pPr lvl="1">
              <a:buBlip>
                <a:blip r:embed="rId2"/>
              </a:buBlip>
            </a:pPr>
            <a:r>
              <a:rPr lang="en-US" sz="2400" dirty="0" err="1" smtClean="0"/>
              <a:t>git@github.com:techwhizbang/sinatra_slideshow.git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9047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Sinatra is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“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” built on Rack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Easy and practical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Straightforward to test (</a:t>
            </a:r>
            <a:r>
              <a:rPr lang="en-US" sz="2400" dirty="0" err="1" smtClean="0"/>
              <a:t>Rspec</a:t>
            </a:r>
            <a:r>
              <a:rPr lang="en-US" sz="2400" dirty="0" smtClean="0"/>
              <a:t> &amp; </a:t>
            </a:r>
            <a:r>
              <a:rPr lang="en-US" sz="2400" dirty="0" err="1" smtClean="0"/>
              <a:t>TestUnit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Made with extensibility in mind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Not </a:t>
            </a:r>
            <a:r>
              <a:rPr lang="en-US" sz="2400" dirty="0" err="1" smtClean="0"/>
              <a:t>crufty</a:t>
            </a:r>
            <a:r>
              <a:rPr lang="en-US" sz="2400" dirty="0" smtClean="0"/>
              <a:t> or bloat like larger web 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Small memory footprint as compared to </a:t>
            </a:r>
            <a:r>
              <a:rPr lang="en-US" sz="2400" i="1" dirty="0" smtClean="0"/>
              <a:t>other</a:t>
            </a:r>
            <a:r>
              <a:rPr lang="en-US" sz="2400" dirty="0" smtClean="0"/>
              <a:t> 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On par performance-wise to </a:t>
            </a:r>
            <a:r>
              <a:rPr lang="en-US" sz="2400" i="1" dirty="0" smtClean="0"/>
              <a:t>other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Works well with many web servers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Works great with </a:t>
            </a:r>
            <a:r>
              <a:rPr lang="en-US" sz="2400" dirty="0" err="1" smtClean="0"/>
              <a:t>JRuby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052" y="1492625"/>
            <a:ext cx="7738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Sinatra is mostly a DSL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The DSL routing conforms to GET, POST, PUT, DELETE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with all your favorite Ruby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libraries</a:t>
            </a:r>
          </a:p>
          <a:p>
            <a:pPr lvl="1">
              <a:buBlip>
                <a:blip r:embed="rId3"/>
              </a:buBlip>
            </a:pPr>
            <a:r>
              <a:rPr lang="en-US" sz="2400" dirty="0" err="1" smtClean="0"/>
              <a:t>Haml</a:t>
            </a:r>
            <a:r>
              <a:rPr lang="en-US" sz="2400" dirty="0" smtClean="0"/>
              <a:t>, Sass, </a:t>
            </a:r>
            <a:r>
              <a:rPr lang="en-US" sz="2400" dirty="0" err="1" smtClean="0"/>
              <a:t>Erb</a:t>
            </a:r>
            <a:r>
              <a:rPr lang="en-US" sz="2400" dirty="0" smtClean="0"/>
              <a:t>, </a:t>
            </a:r>
            <a:r>
              <a:rPr lang="en-US" sz="2400" dirty="0" err="1" smtClean="0"/>
              <a:t>Erubis</a:t>
            </a:r>
            <a:r>
              <a:rPr lang="en-US" sz="2400" dirty="0" smtClean="0"/>
              <a:t>, Builder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URI definition should look similar to Rails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Has before and after filters similar to Rails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DSL configuration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Handles all typical response codes and mime types nicely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Let’s take a look at a very basic standalone app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Testing is easy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DSL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Have a look at the </a:t>
            </a:r>
            <a:r>
              <a:rPr lang="en-US" sz="2400" dirty="0" err="1" smtClean="0"/>
              <a:t>cart_controller.rb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“Roll your own” strategy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/>
              <a:t> Connections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/>
              <a:t> Migrations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/>
              <a:t> Rake tasks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gem rack-test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include </a:t>
            </a:r>
            <a:r>
              <a:rPr lang="en-US" sz="2400" dirty="0" err="1" smtClean="0"/>
              <a:t>Rack::Test::Methods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last_response</a:t>
            </a:r>
            <a:r>
              <a:rPr lang="en-US" sz="2400" dirty="0" smtClean="0"/>
              <a:t> variable provides access to        response body, headers, and status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‘start’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Basic standalone mode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ruby </a:t>
            </a:r>
            <a:r>
              <a:rPr lang="en-US" sz="2400" dirty="0" err="1" smtClean="0"/>
              <a:t>basic_startup.rb</a:t>
            </a:r>
            <a:r>
              <a:rPr lang="en-US" sz="2400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thin </a:t>
            </a:r>
            <a:r>
              <a:rPr lang="en-US" sz="2400" b="1" dirty="0" smtClean="0"/>
              <a:t>-</a:t>
            </a:r>
            <a:r>
              <a:rPr lang="en-US" sz="2400" dirty="0" err="1" smtClean="0"/>
              <a:t>s</a:t>
            </a:r>
            <a:r>
              <a:rPr lang="en-US" sz="2400" dirty="0" smtClean="0"/>
              <a:t> 2 </a:t>
            </a:r>
            <a:r>
              <a:rPr lang="en-US" sz="2400" b="1" dirty="0" smtClean="0"/>
              <a:t>-</a:t>
            </a:r>
            <a:r>
              <a:rPr lang="en-US" sz="2400" dirty="0" smtClean="0"/>
              <a:t>C </a:t>
            </a:r>
            <a:r>
              <a:rPr lang="en-US" sz="2400" dirty="0" err="1" smtClean="0"/>
              <a:t>config.yml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dirty="0" smtClean="0"/>
              <a:t>R </a:t>
            </a:r>
            <a:r>
              <a:rPr lang="en-US" sz="2400" dirty="0" err="1" smtClean="0"/>
              <a:t>config.ru</a:t>
            </a:r>
            <a:r>
              <a:rPr lang="en-US" sz="2400" dirty="0" smtClean="0"/>
              <a:t>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Extensions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Before you get carried away check for rack middleware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5601</TotalTime>
  <Words>506</Words>
  <Application>Microsoft Macintosh PowerPoint</Application>
  <PresentationFormat>On-screen Show (4:3)</PresentationFormat>
  <Paragraphs>109</Paragraphs>
  <Slides>19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Studio</vt:lpstr>
      <vt:lpstr>   </vt:lpstr>
      <vt:lpstr>Slide 2</vt:lpstr>
      <vt:lpstr>Overview</vt:lpstr>
      <vt:lpstr>Sinatra 101</vt:lpstr>
      <vt:lpstr>Sinatra DSL</vt:lpstr>
      <vt:lpstr>Database Connectivity</vt:lpstr>
      <vt:lpstr>Testing Sinatra</vt:lpstr>
      <vt:lpstr>Ways to ‘start’ Sinatra</vt:lpstr>
      <vt:lpstr>Sinatra Extensions</vt:lpstr>
      <vt:lpstr>Handy Rack Middlewarez</vt:lpstr>
      <vt:lpstr>Sinatra + Bundler</vt:lpstr>
      <vt:lpstr>Cruft-o-Meter</vt:lpstr>
      <vt:lpstr>Load testing Sinatra</vt:lpstr>
      <vt:lpstr>Memory Footprint VS.</vt:lpstr>
      <vt:lpstr>Sinatra + JRuby</vt:lpstr>
      <vt:lpstr>Sinatra + JRuby</vt:lpstr>
      <vt:lpstr>JRuby+ Warbler + Bundler</vt:lpstr>
      <vt:lpstr>Sinatra on Heroku</vt:lpstr>
      <vt:lpstr>Sinatra Ideas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55</cp:revision>
  <dcterms:created xsi:type="dcterms:W3CDTF">2010-08-12T03:56:42Z</dcterms:created>
  <dcterms:modified xsi:type="dcterms:W3CDTF">2010-08-12T04:09:28Z</dcterms:modified>
</cp:coreProperties>
</file>