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77333" autoAdjust="0"/>
  </p:normalViewPr>
  <p:slideViewPr>
    <p:cSldViewPr snapToGrid="0" snapToObjects="1">
      <p:cViewPr varScale="1">
        <p:scale>
          <a:sx n="79" d="100"/>
          <a:sy n="79" d="100"/>
        </p:scale>
        <p:origin x="-17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1754-3910-A94B-AF97-8DE201D32E78}" type="datetimeFigureOut">
              <a:rPr lang="en-US" smtClean="0"/>
              <a:t>7/17/10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A105-26B0-5043-A7EC-94C834C82E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</a:t>
            </a:r>
            <a:r>
              <a:rPr lang="en-US" baseline="0" dirty="0" smtClean="0"/>
              <a:t> simple working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*.</a:t>
            </a:r>
            <a:r>
              <a:rPr lang="en-US" dirty="0" err="1" smtClean="0"/>
              <a:t>rb</a:t>
            </a:r>
            <a:r>
              <a:rPr lang="en-US" dirty="0" smtClean="0"/>
              <a:t> -print0 | </a:t>
            </a:r>
            <a:r>
              <a:rPr lang="en-US" dirty="0" err="1" smtClean="0"/>
              <a:t>xargs</a:t>
            </a:r>
            <a:r>
              <a:rPr lang="en-US" dirty="0" smtClean="0"/>
              <a:t> -0 </a:t>
            </a:r>
            <a:r>
              <a:rPr lang="en-US" dirty="0" err="1" smtClean="0"/>
              <a:t>wc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7/17/10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7/17/10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7/17/10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7/17/10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7/17/10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7/17/10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699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My Blog: </a:t>
            </a:r>
            <a:r>
              <a:rPr lang="en-US" sz="2400" dirty="0" smtClean="0"/>
              <a:t>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Slides and code  examples for this presentation:</a:t>
            </a:r>
          </a:p>
          <a:p>
            <a:pPr lvl="1">
              <a:buBlip>
                <a:blip r:embed="rId2"/>
              </a:buBlip>
            </a:pPr>
            <a:r>
              <a:rPr lang="en-US" sz="2400" dirty="0" err="1" smtClean="0"/>
              <a:t>git@github.com:techwhizbang/sinatra_slideshow.git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9047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Sinatra is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“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” </a:t>
            </a:r>
            <a:r>
              <a:rPr lang="en-US" sz="2400" dirty="0" smtClean="0"/>
              <a:t>built on </a:t>
            </a:r>
            <a:r>
              <a:rPr lang="en-US" sz="2400" dirty="0" smtClean="0"/>
              <a:t>Rack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Easy and practical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Straightforward to test (</a:t>
            </a:r>
            <a:r>
              <a:rPr lang="en-US" sz="2400" dirty="0" err="1" smtClean="0"/>
              <a:t>Rspec</a:t>
            </a:r>
            <a:r>
              <a:rPr lang="en-US" sz="2400" dirty="0" smtClean="0"/>
              <a:t> &amp; </a:t>
            </a:r>
            <a:r>
              <a:rPr lang="en-US" sz="2400" dirty="0" err="1" smtClean="0"/>
              <a:t>TestUnit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Made with extensibility in mind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Not </a:t>
            </a:r>
            <a:r>
              <a:rPr lang="en-US" sz="2400" dirty="0" err="1" smtClean="0"/>
              <a:t>crufty</a:t>
            </a:r>
            <a:r>
              <a:rPr lang="en-US" sz="2400" dirty="0" smtClean="0"/>
              <a:t> or bloated like larger web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Small </a:t>
            </a:r>
            <a:r>
              <a:rPr lang="en-US" sz="2400" dirty="0" smtClean="0"/>
              <a:t>memory footprint as compared </a:t>
            </a:r>
            <a:r>
              <a:rPr lang="en-US" sz="2400" dirty="0" smtClean="0"/>
              <a:t>to </a:t>
            </a:r>
            <a:r>
              <a:rPr lang="en-US" sz="2400" i="1" dirty="0" smtClean="0"/>
              <a:t>other</a:t>
            </a:r>
            <a:r>
              <a:rPr lang="en-US" sz="2400" dirty="0" smtClean="0"/>
              <a:t> 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On par performance-wise to </a:t>
            </a:r>
            <a:r>
              <a:rPr lang="en-US" sz="2400" i="1" dirty="0" smtClean="0"/>
              <a:t>other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Works well with many web servers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Works great with </a:t>
            </a:r>
            <a:r>
              <a:rPr lang="en-US" sz="2400" dirty="0" err="1" smtClean="0"/>
              <a:t>JRuby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052" y="1492625"/>
            <a:ext cx="773801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Sinatra is mostly a DSL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The DSL routing conforms to GET, POST, PUT, DELETE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with all your favorite Ruby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libraries</a:t>
            </a:r>
          </a:p>
          <a:p>
            <a:pPr lvl="1">
              <a:buBlip>
                <a:blip r:embed="rId3"/>
              </a:buBlip>
            </a:pPr>
            <a:r>
              <a:rPr lang="en-US" sz="2400" dirty="0" err="1" smtClean="0"/>
              <a:t>Haml</a:t>
            </a:r>
            <a:r>
              <a:rPr lang="en-US" sz="2400" dirty="0" smtClean="0"/>
              <a:t>, Sass, </a:t>
            </a:r>
            <a:r>
              <a:rPr lang="en-US" sz="2400" dirty="0" err="1" smtClean="0"/>
              <a:t>Erb</a:t>
            </a:r>
            <a:r>
              <a:rPr lang="en-US" sz="2400" dirty="0" smtClean="0"/>
              <a:t>, </a:t>
            </a:r>
            <a:r>
              <a:rPr lang="en-US" sz="2400" dirty="0" err="1" smtClean="0"/>
              <a:t>Erubis</a:t>
            </a:r>
            <a:r>
              <a:rPr lang="en-US" sz="2400" dirty="0" smtClean="0"/>
              <a:t>, Builder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URI definition should look similar to Rails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Has </a:t>
            </a:r>
            <a:r>
              <a:rPr lang="en-US" sz="2400" dirty="0" smtClean="0"/>
              <a:t>before and after filters similar to Rails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DSL configuration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Handles all typical response codes and mime types nicely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Let’s take a look at a very basic standalone app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‘start’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21195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</a:t>
            </a:r>
            <a:r>
              <a:rPr lang="en-US" sz="2400" err="1" smtClean="0"/>
              <a:t>.</a:t>
            </a:r>
            <a:r>
              <a:rPr lang="en-US" sz="2400" smtClean="0"/>
              <a:t>ru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Standalone mode - ruby </a:t>
            </a:r>
            <a:r>
              <a:rPr lang="en-US" sz="2400" dirty="0" err="1" smtClean="0"/>
              <a:t>your_sinatra_app.rb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349500" y="1439885"/>
            <a:ext cx="4445000" cy="44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Cruft-o-Meter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1806" y="1492625"/>
            <a:ext cx="30935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Lines of code for tests?</a:t>
            </a:r>
          </a:p>
          <a:p>
            <a:pPr>
              <a:buBlip>
                <a:blip r:embed="rId4"/>
              </a:buBlip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49500" y="3062284"/>
            <a:ext cx="462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Actual </a:t>
            </a:r>
            <a:r>
              <a:rPr lang="en-US" sz="2400" dirty="0" smtClean="0"/>
              <a:t>lines of library code?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778245" y="2462120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3685</a:t>
            </a:r>
            <a:endParaRPr lang="en-US" sz="2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78245" y="3662385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2248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310</TotalTime>
  <Words>254</Words>
  <Application>Microsoft Macintosh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Studio</vt:lpstr>
      <vt:lpstr>   </vt:lpstr>
      <vt:lpstr>Slide 2</vt:lpstr>
      <vt:lpstr>Overview</vt:lpstr>
      <vt:lpstr>Sinatra 101</vt:lpstr>
      <vt:lpstr>Ways to ‘start’ Sinatra</vt:lpstr>
      <vt:lpstr>Cruft-o-Meter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20</cp:revision>
  <dcterms:created xsi:type="dcterms:W3CDTF">2010-07-17T19:44:11Z</dcterms:created>
  <dcterms:modified xsi:type="dcterms:W3CDTF">2010-07-18T00:16:02Z</dcterms:modified>
</cp:coreProperties>
</file>