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79" r:id="rId6"/>
    <p:sldId id="281" r:id="rId7"/>
    <p:sldId id="276" r:id="rId8"/>
    <p:sldId id="277" r:id="rId9"/>
    <p:sldId id="269" r:id="rId10"/>
    <p:sldId id="284" r:id="rId11"/>
    <p:sldId id="285" r:id="rId12"/>
    <p:sldId id="275" r:id="rId13"/>
    <p:sldId id="278" r:id="rId14"/>
    <p:sldId id="280" r:id="rId15"/>
    <p:sldId id="282" r:id="rId16"/>
    <p:sldId id="274" r:id="rId17"/>
    <p:sldId id="261" r:id="rId18"/>
    <p:sldId id="265" r:id="rId19"/>
    <p:sldId id="273" r:id="rId20"/>
    <p:sldId id="262" r:id="rId21"/>
    <p:sldId id="260" r:id="rId22"/>
    <p:sldId id="263" r:id="rId23"/>
    <p:sldId id="264" r:id="rId24"/>
    <p:sldId id="266" r:id="rId25"/>
    <p:sldId id="271" r:id="rId26"/>
    <p:sldId id="267" r:id="rId27"/>
    <p:sldId id="268" r:id="rId28"/>
    <p:sldId id="283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6805" autoAdjust="0"/>
    <p:restoredTop sz="73700" autoAdjust="0"/>
  </p:normalViewPr>
  <p:slideViewPr>
    <p:cSldViewPr snapToGrid="0" snapToObjects="1">
      <p:cViewPr varScale="1">
        <p:scale>
          <a:sx n="87" d="100"/>
          <a:sy n="87" d="100"/>
        </p:scale>
        <p:origin x="-9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heme" Target="theme/theme1.xml"/><Relationship Id="rId3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1754-3910-A94B-AF97-8DE201D32E78}" type="datetimeFigureOut">
              <a:rPr lang="en-US" smtClean="0"/>
              <a:pPr/>
              <a:t>8/22/10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A105-26B0-5043-A7EC-94C834C8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just some compelling reasons to give Sinatra a strong</a:t>
            </a:r>
            <a:r>
              <a:rPr lang="en-US" baseline="0" dirty="0" smtClean="0"/>
              <a:t> consideration </a:t>
            </a:r>
            <a:r>
              <a:rPr lang="en-US" dirty="0" smtClean="0"/>
              <a:t>the next time you start a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later</a:t>
            </a:r>
            <a:r>
              <a:rPr lang="en-US" baseline="0" dirty="0" smtClean="0"/>
              <a:t> how this was made into an 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back to the </a:t>
            </a:r>
            <a:r>
              <a:rPr lang="en-US" dirty="0" err="1" smtClean="0"/>
              <a:t>db_migrate</a:t>
            </a:r>
            <a:r>
              <a:rPr lang="en-US" dirty="0" smtClean="0"/>
              <a:t> task to show how</a:t>
            </a:r>
            <a:r>
              <a:rPr lang="en-US" baseline="0" dirty="0" smtClean="0"/>
              <a:t> easy </a:t>
            </a:r>
            <a:r>
              <a:rPr lang="en-US" baseline="0" dirty="0" err="1" smtClean="0"/>
              <a:t>db:migrate</a:t>
            </a:r>
            <a:r>
              <a:rPr lang="en-US" baseline="0" dirty="0" smtClean="0"/>
              <a:t> can be done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*.</a:t>
            </a:r>
            <a:r>
              <a:rPr lang="en-US" dirty="0" err="1" smtClean="0"/>
              <a:t>rb</a:t>
            </a:r>
            <a:r>
              <a:rPr lang="en-US" dirty="0" smtClean="0"/>
              <a:t> -print0 | </a:t>
            </a:r>
            <a:r>
              <a:rPr lang="en-US" dirty="0" err="1" smtClean="0"/>
              <a:t>xargs</a:t>
            </a:r>
            <a:r>
              <a:rPr lang="en-US" dirty="0" smtClean="0"/>
              <a:t> -0 </a:t>
            </a:r>
            <a:r>
              <a:rPr lang="en-US" dirty="0" err="1" smtClean="0"/>
              <a:t>wc</a:t>
            </a:r>
            <a:r>
              <a:rPr lang="en-US" dirty="0" smtClean="0"/>
              <a:t> -</a:t>
            </a:r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further qualify that Sinatra is more DSL than framework take a close look at the implementation details to the some of the more important things like</a:t>
            </a:r>
          </a:p>
          <a:p>
            <a:r>
              <a:rPr lang="en-US" baseline="0" dirty="0" smtClean="0"/>
              <a:t>logging, sessions, method override. These are all implemented by Rack, not Sinatra.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I’ve seen some configure their Sinatra app like a gem,</a:t>
            </a:r>
            <a:r>
              <a:rPr lang="en-US" baseline="0" dirty="0" smtClean="0"/>
              <a:t> some like a Rails stack, and some are of the simple containing 1 or 2 files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All configuration</a:t>
            </a:r>
            <a:r>
              <a:rPr lang="en-US" sz="1200" baseline="0" dirty="0" smtClean="0"/>
              <a:t> settings are documented here </a:t>
            </a:r>
            <a:r>
              <a:rPr lang="en-US" sz="1200" dirty="0" smtClean="0"/>
              <a:t>http://</a:t>
            </a:r>
            <a:r>
              <a:rPr lang="en-US" sz="1200" dirty="0" err="1" smtClean="0"/>
              <a:t>www.sinatrarb.com/configuration.html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Web server configurations will be discussed later in the deck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need to customize your session cookie timeout,</a:t>
            </a:r>
            <a:r>
              <a:rPr lang="en-US" baseline="0" dirty="0" smtClean="0"/>
              <a:t> domain, or secret key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Rack::Session::Cookie</a:t>
            </a:r>
            <a:r>
              <a:rPr lang="en-US" dirty="0" smtClean="0"/>
              <a:t>, :key =&gt; '</a:t>
            </a:r>
            <a:r>
              <a:rPr lang="en-US" dirty="0" err="1" smtClean="0"/>
              <a:t>rack.session</a:t>
            </a:r>
            <a:r>
              <a:rPr lang="en-US" dirty="0" smtClean="0"/>
              <a:t>', :domain =&gt; '</a:t>
            </a:r>
            <a:r>
              <a:rPr lang="en-US" dirty="0" err="1" smtClean="0"/>
              <a:t>foo.com</a:t>
            </a:r>
            <a:r>
              <a:rPr lang="en-US" dirty="0" smtClean="0"/>
              <a:t>', :path =&gt; '/', :</a:t>
            </a:r>
            <a:r>
              <a:rPr lang="en-US" dirty="0" err="1" smtClean="0"/>
              <a:t>expire_after</a:t>
            </a:r>
            <a:r>
              <a:rPr lang="en-US" dirty="0" smtClean="0"/>
              <a:t> =&gt; 2592000, # In seconds :secret =&gt; '</a:t>
            </a:r>
            <a:r>
              <a:rPr lang="en-US" dirty="0" err="1" smtClean="0"/>
              <a:t>change_me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You can pass in the standard </a:t>
            </a:r>
            <a:r>
              <a:rPr lang="en-US" dirty="0" err="1" smtClean="0"/>
              <a:t>Memcache</a:t>
            </a:r>
            <a:r>
              <a:rPr lang="en-US" dirty="0" smtClean="0"/>
              <a:t> options,</a:t>
            </a:r>
            <a:r>
              <a:rPr lang="en-US" baseline="0" dirty="0" smtClean="0"/>
              <a:t> look at the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-client gem for more about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settings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the memory and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session stores still use the cookie to store the session key</a:t>
            </a:r>
          </a:p>
          <a:p>
            <a:r>
              <a:rPr lang="en-US" baseline="0" dirty="0" smtClean="0"/>
              <a:t>DON’T use enable :session or :session, true with alternate session stores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Demonstrate the differences of the memory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by stopping and restarting the server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Sinatra isn’t in standalone mode and your using another web server be sure to specify </a:t>
            </a:r>
            <a:r>
              <a:rPr lang="en-US" baseline="0" dirty="0" err="1" smtClean="0"/>
              <a:t>Rack::Static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URI definition should look similar to Rails</a:t>
            </a:r>
            <a:endParaRPr lang="en-US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dirty="0" err="1" smtClean="0"/>
              <a:t>splatting</a:t>
            </a:r>
            <a:r>
              <a:rPr lang="en-US" dirty="0" smtClean="0"/>
              <a:t>,</a:t>
            </a:r>
            <a:r>
              <a:rPr lang="en-US" baseline="0" dirty="0" smtClean="0"/>
              <a:t> wildcards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the gotcha with the XML builder templates, the xml variable in the template is automatically initialized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the gotcha with the XML builder templates, the xml variable in the template is automatically initialized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182880" rIns="91440" bIns="18288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F51-C26B-4644-AC7E-A618488A626A}" type="datetimeFigureOut">
              <a:rPr lang="en-US"/>
              <a:pPr/>
              <a:t>8/22/10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C145-317C-4DEC-9A6B-045D66B7A0F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A5A-4508-41A3-A542-021284F44FD2}" type="datetime1">
              <a:rPr lang="en-US"/>
              <a:pPr/>
              <a:t>8/22/10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SzPct val="80000"/>
              <a:buFont typeface="Wingdings" pitchFamily="2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49BC-90DD-4F53-902A-0D72503E5497}" type="datetime1">
              <a:rPr lang="en-US"/>
              <a:pPr/>
              <a:t>8/22/10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EEC-9731-49DD-91E8-494A93B2DEC9}" type="datetime1">
              <a:rPr lang="en-US"/>
              <a:pPr/>
              <a:t>8/22/10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05C-B3EA-49FC-922A-1D3FFA7FF7F2}" type="datetime1">
              <a:rPr lang="en-US"/>
              <a:pPr/>
              <a:t>8/22/10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>
            <a:noAutofit/>
          </a:bodyPr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1132"/>
            <a:ext cx="2133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90622F-2886-4428-9227-475DC6DA1737}" type="datetime1">
              <a:rPr lang="en-US"/>
              <a:pPr/>
              <a:t>8/22/10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2541"/>
            <a:ext cx="2895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2541"/>
            <a:ext cx="2133600" cy="300318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8/22/10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C87-FA30-4C7E-9CC2-3E29C7E6D70C}" type="datetime1">
              <a:rPr lang="en-US"/>
              <a:pPr/>
              <a:t>8/22/10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A93B-C135-4A78-A62B-B7D890B1D77D}" type="datetime1">
              <a:rPr lang="en-US"/>
              <a:pPr/>
              <a:t>8/22/10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00F-ED33-4A55-872C-F1E2CF63B167}" type="datetime1">
              <a:rPr lang="en-US"/>
              <a:pPr/>
              <a:t>8/22/10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F90-FBE0-40FF-ACC1-F9FEE7C4DE13}" type="datetime1">
              <a:rPr lang="en-US"/>
              <a:pPr/>
              <a:t>8/22/10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4D-6501-4890-AD5C-63A441F7EFF6}" type="datetime1">
              <a:rPr lang="en-US"/>
              <a:pPr/>
              <a:t>8/22/10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90622F-2886-4428-9227-475DC6DA1737}" type="datetime1">
              <a:rPr lang="en-US"/>
              <a:pPr/>
              <a:t>8/22/10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5988"/>
            <a:ext cx="2895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defTabSz="914400" rtl="0" eaLnBrk="1" latinLnBrk="0" hangingPunct="1">
        <a:lnSpc>
          <a:spcPts val="5600"/>
        </a:lnSpc>
        <a:spcBef>
          <a:spcPct val="0"/>
        </a:spcBef>
        <a:buNone/>
        <a:defRPr sz="54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SzPct val="80000"/>
        <a:buFont typeface="Wingdings" pitchFamily="2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://www.sinatrarb.com/configuration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microframework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70" y="730342"/>
            <a:ext cx="2432227" cy="304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705" y="1631926"/>
            <a:ext cx="840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Erb</a:t>
            </a:r>
            <a:r>
              <a:rPr lang="en-US" sz="3600" dirty="0" smtClean="0"/>
              <a:t>, HAML, Sass, </a:t>
            </a:r>
            <a:r>
              <a:rPr lang="en-US" sz="3600" dirty="0" err="1" smtClean="0"/>
              <a:t>Erubis</a:t>
            </a:r>
            <a:r>
              <a:rPr lang="en-US" sz="3600" dirty="0" smtClean="0"/>
              <a:t>, Builder support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71" y="1631926"/>
            <a:ext cx="817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Rails inspired before/after filters similar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952" y="1492625"/>
            <a:ext cx="53527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“Roll your own” strategy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Connections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Migrations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your Rake tasks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4148" y="1492625"/>
            <a:ext cx="5634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Load your own Rake tasks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sinatra</a:t>
            </a:r>
            <a:r>
              <a:rPr lang="en-US" sz="2400" dirty="0" smtClean="0"/>
              <a:t>-cache 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Init a plain old Ruby logger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sinatra</a:t>
            </a:r>
            <a:r>
              <a:rPr lang="en-US" sz="2400" dirty="0" smtClean="0"/>
              <a:t>-logger 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gem rack-test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include </a:t>
            </a:r>
            <a:r>
              <a:rPr lang="en-US" sz="2400" dirty="0" err="1" smtClean="0"/>
              <a:t>Rack::Test::Methods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last_response</a:t>
            </a:r>
            <a:r>
              <a:rPr lang="en-US" sz="2400" dirty="0" smtClean="0"/>
              <a:t> variable provides access to        response body, headers, and status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‘start’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Basic standalone mode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ruby </a:t>
            </a:r>
            <a:r>
              <a:rPr lang="en-US" sz="2400" dirty="0" err="1" smtClean="0"/>
              <a:t>basic_startup.rb</a:t>
            </a:r>
            <a:r>
              <a:rPr lang="en-US" sz="2400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Use a </a:t>
            </a:r>
            <a:r>
              <a:rPr lang="en-US" sz="2400" dirty="0" err="1" smtClean="0"/>
              <a:t>Rackup</a:t>
            </a:r>
            <a:r>
              <a:rPr lang="en-US" sz="2400" dirty="0" smtClean="0"/>
              <a:t> file - </a:t>
            </a:r>
            <a:r>
              <a:rPr lang="en-US" sz="2400" dirty="0" err="1" smtClean="0"/>
              <a:t>config.ru</a:t>
            </a:r>
            <a:endParaRPr lang="en-US" sz="2400" dirty="0" smtClean="0"/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thin </a:t>
            </a:r>
            <a:r>
              <a:rPr lang="en-US" sz="2400" b="1" dirty="0" smtClean="0"/>
              <a:t>-</a:t>
            </a:r>
            <a:r>
              <a:rPr lang="en-US" sz="2400" dirty="0" err="1" smtClean="0"/>
              <a:t>s</a:t>
            </a:r>
            <a:r>
              <a:rPr lang="en-US" sz="2400" dirty="0" smtClean="0"/>
              <a:t> 2 </a:t>
            </a:r>
            <a:r>
              <a:rPr lang="en-US" sz="2400" b="1" dirty="0" smtClean="0"/>
              <a:t>-</a:t>
            </a:r>
            <a:r>
              <a:rPr lang="en-US" sz="2400" dirty="0" smtClean="0"/>
              <a:t>C </a:t>
            </a:r>
            <a:r>
              <a:rPr lang="en-US" sz="2400" dirty="0" err="1" smtClean="0"/>
              <a:t>config.yml</a:t>
            </a:r>
            <a:r>
              <a:rPr lang="en-US" sz="2400" dirty="0" smtClean="0"/>
              <a:t> </a:t>
            </a:r>
            <a:r>
              <a:rPr lang="en-US" sz="2400" b="1" dirty="0" smtClean="0"/>
              <a:t>-</a:t>
            </a:r>
            <a:r>
              <a:rPr lang="en-US" sz="2400" dirty="0" smtClean="0"/>
              <a:t>R </a:t>
            </a:r>
            <a:r>
              <a:rPr lang="en-US" sz="2400" dirty="0" err="1" smtClean="0"/>
              <a:t>config.ru</a:t>
            </a:r>
            <a:r>
              <a:rPr lang="en-US" sz="2400" dirty="0" smtClean="0"/>
              <a:t>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Extensions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Before you get carried away check for rack middleware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Handy Rack </a:t>
            </a:r>
            <a:r>
              <a:rPr lang="en-US" dirty="0" err="1" smtClean="0"/>
              <a:t>Middlewarez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rack-cache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basic-auth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rack-throttle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Rack::Utils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6995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Nick </a:t>
            </a:r>
            <a:r>
              <a:rPr lang="en-US" sz="2400" dirty="0" err="1" smtClean="0"/>
              <a:t>Zalabak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My Blog: http://</a:t>
            </a:r>
            <a:r>
              <a:rPr lang="en-US" sz="2400" dirty="0" err="1" smtClean="0"/>
              <a:t>techwhizbang.com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Twitter: @</a:t>
            </a:r>
            <a:r>
              <a:rPr lang="en-US" sz="2400" dirty="0" err="1" smtClean="0"/>
              <a:t>techwhizbang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Slides and code  examples for this presentation:</a:t>
            </a:r>
          </a:p>
          <a:p>
            <a:pPr lvl="1">
              <a:buBlip>
                <a:blip r:embed="rId2"/>
              </a:buBlip>
            </a:pPr>
            <a:r>
              <a:rPr lang="en-US" sz="2400" dirty="0" err="1" smtClean="0"/>
              <a:t>git@github.com:techwhizbang/sinatra_slideshow.git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Bundler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Gemfile</a:t>
            </a:r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err="1" smtClean="0"/>
              <a:t>Bundler.require_env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349500" y="1439885"/>
            <a:ext cx="4445000" cy="44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Cruft-o-Meter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1806" y="1492625"/>
            <a:ext cx="30935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Lines of code for tests?</a:t>
            </a:r>
          </a:p>
          <a:p>
            <a:pPr>
              <a:buBlip>
                <a:blip r:embed="rId4"/>
              </a:buBlip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49500" y="3062284"/>
            <a:ext cx="462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Actual lines of library code?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8245" y="2462120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3685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8245" y="3662385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2248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How does it perform under load?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Sinatra supports multithreading (works well with </a:t>
            </a:r>
            <a:r>
              <a:rPr lang="en-US" sz="2400" dirty="0" err="1" smtClean="0"/>
              <a:t>Jruby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Footprint VS.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</a:t>
            </a:r>
            <a:r>
              <a:rPr lang="en-US" dirty="0" err="1" smtClean="0"/>
              <a:t>JRuby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</a:t>
            </a:r>
            <a:r>
              <a:rPr lang="en-US" dirty="0" err="1" smtClean="0"/>
              <a:t>JRuby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JRuby</a:t>
            </a:r>
            <a:r>
              <a:rPr lang="en-US" dirty="0" smtClean="0"/>
              <a:t>+ Warbler + Bundler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Gemfile</a:t>
            </a:r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err="1" smtClean="0"/>
              <a:t>Bundler.require_env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on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Version your app with </a:t>
            </a:r>
            <a:r>
              <a:rPr lang="en-US" sz="2400" dirty="0" err="1" smtClean="0"/>
              <a:t>Git(hub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Use Bundler or .gems file to manage Gems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gem install </a:t>
            </a:r>
            <a:r>
              <a:rPr lang="en-US" sz="2400" dirty="0" err="1" smtClean="0"/>
              <a:t>heroku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create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master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See your gems installed in the terminal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It really is that easy!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http://simple-</a:t>
            </a:r>
            <a:r>
              <a:rPr lang="en-US" sz="2400" dirty="0" err="1" smtClean="0"/>
              <a:t>sinatra-meetup.heroku.com/standalone</a:t>
            </a:r>
            <a:r>
              <a:rPr lang="en-US" sz="2400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in Action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err="1" smtClean="0"/>
              <a:t>resque</a:t>
            </a:r>
            <a:r>
              <a:rPr lang="en-US" sz="2400" dirty="0" smtClean="0"/>
              <a:t> gem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Watchtower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: processing background jobs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Cafepress: internal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Ideas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904728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Sinatra is a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“</a:t>
            </a:r>
            <a:r>
              <a:rPr lang="en-US" sz="2400" dirty="0" err="1" smtClean="0"/>
              <a:t>microframework</a:t>
            </a:r>
            <a:r>
              <a:rPr lang="en-US" sz="2400" dirty="0" smtClean="0"/>
              <a:t>” built on Rack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Easy and practical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Made with extensibility in mind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Not </a:t>
            </a:r>
            <a:r>
              <a:rPr lang="en-US" sz="2400" dirty="0" err="1" smtClean="0"/>
              <a:t>crufty</a:t>
            </a:r>
            <a:r>
              <a:rPr lang="en-US" sz="2400" dirty="0" smtClean="0"/>
              <a:t> or bloated like larger web 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Small memory footprint as compared to </a:t>
            </a:r>
            <a:r>
              <a:rPr lang="en-US" sz="2400" i="1" dirty="0" smtClean="0"/>
              <a:t>other</a:t>
            </a:r>
            <a:r>
              <a:rPr lang="en-US" sz="2400" dirty="0" smtClean="0"/>
              <a:t> 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On par performance-wise to </a:t>
            </a:r>
            <a:r>
              <a:rPr lang="en-US" sz="2400" i="1" dirty="0" smtClean="0"/>
              <a:t>other </a:t>
            </a:r>
            <a:r>
              <a:rPr lang="en-US" sz="2400" dirty="0" smtClean="0"/>
              <a:t>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well with many web servers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great with </a:t>
            </a:r>
            <a:r>
              <a:rPr lang="en-US" sz="2400" dirty="0" err="1" smtClean="0"/>
              <a:t>JRuby</a:t>
            </a: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052" y="1492625"/>
            <a:ext cx="836639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 smtClean="0"/>
          </a:p>
          <a:p>
            <a:pPr>
              <a:buBlip>
                <a:blip r:embed="rId3"/>
              </a:buBlip>
            </a:pPr>
            <a:r>
              <a:rPr lang="en-US" sz="2600" dirty="0" smtClean="0"/>
              <a:t> Sinatra is more DSL atop Rack than a “framework”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DSL Configuration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DSL Routing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Works with many popular template/view libraries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Has before and after filters similar to Rails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Handles all typical response codes and mime types nicely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Easy testing with popular test frameworks/libraries</a:t>
            </a:r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6052" y="1492625"/>
            <a:ext cx="88280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There is no set project layout per se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Use best practices and judgment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Nobody likes a “fiddly little snowflake app”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6052" y="1492625"/>
            <a:ext cx="7622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Sinatra is </a:t>
            </a:r>
            <a:r>
              <a:rPr lang="en-US" sz="3600" dirty="0" smtClean="0">
                <a:hlinkClick r:id="rId4"/>
              </a:rPr>
              <a:t>configurable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“Out of box” settings are usually OK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enable/disable are often overlooked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set RACK_ENV=</a:t>
            </a:r>
            <a:r>
              <a:rPr lang="en-US" sz="3600" dirty="0" err="1" smtClean="0"/>
              <a:t>dev</a:t>
            </a:r>
            <a:r>
              <a:rPr lang="en-US" sz="3600" dirty="0" err="1" smtClean="0"/>
              <a:t>|</a:t>
            </a:r>
            <a:r>
              <a:rPr lang="en-US" sz="3600" dirty="0" err="1" smtClean="0"/>
              <a:t>test</a:t>
            </a:r>
            <a:r>
              <a:rPr lang="en-US" sz="3600" dirty="0" err="1" smtClean="0"/>
              <a:t>|</a:t>
            </a:r>
            <a:r>
              <a:rPr lang="en-US" sz="3600" dirty="0" err="1" smtClean="0"/>
              <a:t>prod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80970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Surprise! Sessions are </a:t>
            </a:r>
            <a:r>
              <a:rPr lang="en-US" sz="3600" b="1" dirty="0" smtClean="0"/>
              <a:t>off</a:t>
            </a:r>
            <a:r>
              <a:rPr lang="en-US" sz="3600" dirty="0" smtClean="0"/>
              <a:t> by default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Default cookie based sessions via </a:t>
            </a:r>
            <a:r>
              <a:rPr lang="en-US" sz="3600" dirty="0" smtClean="0"/>
              <a:t>Rack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Memory? </a:t>
            </a:r>
            <a:r>
              <a:rPr lang="en-US" sz="3600" dirty="0" err="1" smtClean="0"/>
              <a:t>Rack::Session::</a:t>
            </a:r>
            <a:r>
              <a:rPr lang="en-US" sz="3600" dirty="0" err="1" smtClean="0"/>
              <a:t>Pool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Distributed? </a:t>
            </a:r>
            <a:r>
              <a:rPr lang="en-US" sz="3600" dirty="0" err="1" smtClean="0"/>
              <a:t>Rack::Session::Memcache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etc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78662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By default Sinatra serves from ‘public’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public, root, views are configurable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use </a:t>
            </a:r>
            <a:r>
              <a:rPr lang="en-US" sz="3600" dirty="0" err="1" smtClean="0"/>
              <a:t>Rack::Static</a:t>
            </a:r>
            <a:r>
              <a:rPr lang="en-US" sz="3600" dirty="0" smtClean="0"/>
              <a:t> when not standalone</a:t>
            </a:r>
          </a:p>
          <a:p>
            <a:pPr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705" y="1631926"/>
            <a:ext cx="8943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It’s as simple as  GET, POST,  PUT,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6519</TotalTime>
  <Words>1025</Words>
  <Application>Microsoft Macintosh PowerPoint</Application>
  <PresentationFormat>On-screen Show (4:3)</PresentationFormat>
  <Paragraphs>182</Paragraphs>
  <Slides>29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Studio</vt:lpstr>
      <vt:lpstr>   </vt:lpstr>
      <vt:lpstr>Slide 2</vt:lpstr>
      <vt:lpstr>Overview</vt:lpstr>
      <vt:lpstr>Sinatra 101</vt:lpstr>
      <vt:lpstr>Project Layout</vt:lpstr>
      <vt:lpstr>Configuration</vt:lpstr>
      <vt:lpstr>Sessions</vt:lpstr>
      <vt:lpstr>Serving css, js, etc </vt:lpstr>
      <vt:lpstr>Routing</vt:lpstr>
      <vt:lpstr>Templating</vt:lpstr>
      <vt:lpstr>Filters</vt:lpstr>
      <vt:lpstr>Database Connectivity</vt:lpstr>
      <vt:lpstr>Load your Rake tasks</vt:lpstr>
      <vt:lpstr>Caching</vt:lpstr>
      <vt:lpstr>Logging</vt:lpstr>
      <vt:lpstr>Testing Sinatra</vt:lpstr>
      <vt:lpstr>Ways to ‘start’ Sinatra</vt:lpstr>
      <vt:lpstr>Sinatra Extensions</vt:lpstr>
      <vt:lpstr>Handy Rack Middlewarez</vt:lpstr>
      <vt:lpstr>Sinatra + Bundler</vt:lpstr>
      <vt:lpstr>Cruft-o-Meter</vt:lpstr>
      <vt:lpstr>Load testing Sinatra</vt:lpstr>
      <vt:lpstr>Memory Footprint VS.</vt:lpstr>
      <vt:lpstr>Sinatra + JRuby</vt:lpstr>
      <vt:lpstr>Sinatra + JRuby</vt:lpstr>
      <vt:lpstr>JRuby+ Warbler + Bundler</vt:lpstr>
      <vt:lpstr>Sinatra on Heroku</vt:lpstr>
      <vt:lpstr>Sinatra in Action</vt:lpstr>
      <vt:lpstr>Sinatra Ideas</vt:lpstr>
    </vt:vector>
  </TitlesOfParts>
  <Company>Cafepress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Zalabak</dc:creator>
  <cp:lastModifiedBy>Nicholas Zalabak</cp:lastModifiedBy>
  <cp:revision>83</cp:revision>
  <dcterms:created xsi:type="dcterms:W3CDTF">2010-08-22T15:32:45Z</dcterms:created>
  <dcterms:modified xsi:type="dcterms:W3CDTF">2010-08-22T18:38:45Z</dcterms:modified>
</cp:coreProperties>
</file>