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0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77333" autoAdjust="0"/>
  </p:normalViewPr>
  <p:slideViewPr>
    <p:cSldViewPr snapToGrid="0" snapToObjects="1">
      <p:cViewPr varScale="1">
        <p:scale>
          <a:sx n="92" d="100"/>
          <a:sy n="92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</a:t>
            </a:r>
            <a:r>
              <a:rPr lang="en-US" baseline="0" dirty="0" smtClean="0"/>
              <a:t> simple working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8/7/10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8/7/10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8/7/10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 VS.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JRuby</a:t>
            </a:r>
            <a:r>
              <a:rPr lang="en-US" dirty="0" smtClean="0"/>
              <a:t>+ Warbler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Easy and practical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Straightforward to test (</a:t>
            </a:r>
            <a:r>
              <a:rPr lang="en-US" sz="2400" dirty="0" err="1" smtClean="0"/>
              <a:t>Rspec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TestUnit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773801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mostly a DSL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The DSL routing conforms to GET, POST, PUT, DELETE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with all your favorite Ruby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libraries</a:t>
            </a:r>
          </a:p>
          <a:p>
            <a:pPr lvl="1">
              <a:buBlip>
                <a:blip r:embed="rId3"/>
              </a:buBlip>
            </a:pPr>
            <a:r>
              <a:rPr lang="en-US" sz="2400" dirty="0" err="1" smtClean="0"/>
              <a:t>Haml</a:t>
            </a:r>
            <a:r>
              <a:rPr lang="en-US" sz="2400" dirty="0" smtClean="0"/>
              <a:t>, Sass, </a:t>
            </a:r>
            <a:r>
              <a:rPr lang="en-US" sz="2400" dirty="0" err="1" smtClean="0"/>
              <a:t>Erb</a:t>
            </a:r>
            <a:r>
              <a:rPr lang="en-US" sz="2400" dirty="0" smtClean="0"/>
              <a:t>, </a:t>
            </a:r>
            <a:r>
              <a:rPr lang="en-US" sz="2400" dirty="0" err="1" smtClean="0"/>
              <a:t>Erubis</a:t>
            </a:r>
            <a:r>
              <a:rPr lang="en-US" sz="2400" dirty="0" smtClean="0"/>
              <a:t>, Builder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URI definition should look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Let’s take a look at a very basic standalone app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Standalone mode - ruby </a:t>
            </a:r>
            <a:r>
              <a:rPr lang="en-US" sz="2400" dirty="0" err="1" smtClean="0"/>
              <a:t>your_sinatra_app.rb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How does it perform under load?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Sinatra supports multithreading (works well with </a:t>
            </a:r>
            <a:r>
              <a:rPr lang="en-US" sz="2400" dirty="0" err="1" smtClean="0"/>
              <a:t>Jruby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3371</TotalTime>
  <Words>336</Words>
  <Application>Microsoft Macintosh PowerPoint</Application>
  <PresentationFormat>On-screen Show (4:3)</PresentationFormat>
  <Paragraphs>73</Paragraphs>
  <Slides>13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Studio</vt:lpstr>
      <vt:lpstr>   </vt:lpstr>
      <vt:lpstr>Slide 2</vt:lpstr>
      <vt:lpstr>Overview</vt:lpstr>
      <vt:lpstr>Sinatra 101</vt:lpstr>
      <vt:lpstr>Ways to ‘start’ Sinatra</vt:lpstr>
      <vt:lpstr>Sinatra + Bundler</vt:lpstr>
      <vt:lpstr>Sinatra Extensions</vt:lpstr>
      <vt:lpstr>Cruft-o-Meter</vt:lpstr>
      <vt:lpstr>Load testing Sinatra</vt:lpstr>
      <vt:lpstr>Memory Footprint VS.</vt:lpstr>
      <vt:lpstr>Sinatra + JRuby</vt:lpstr>
      <vt:lpstr>JRuby+ Warbler + Bundler</vt:lpstr>
      <vt:lpstr>Sinatra on Heroku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34</cp:revision>
  <dcterms:created xsi:type="dcterms:W3CDTF">2010-08-07T15:52:29Z</dcterms:created>
  <dcterms:modified xsi:type="dcterms:W3CDTF">2010-08-07T17:17:10Z</dcterms:modified>
</cp:coreProperties>
</file>