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01" autoAdjust="0"/>
  </p:normalViewPr>
  <p:slideViewPr>
    <p:cSldViewPr snapToGrid="0" snapToObjects="1">
      <p:cViewPr varScale="1">
        <p:scale>
          <a:sx n="113" d="100"/>
          <a:sy n="113" d="100"/>
        </p:scale>
        <p:origin x="-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7/17/10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7/17/10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7/17/10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7/17/10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7/17/10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7/17/10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7/17/10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80970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</a:t>
            </a:r>
            <a:r>
              <a:rPr lang="en-US" sz="2400" dirty="0" smtClean="0"/>
              <a:t>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Uses a simple DSL approach for defining routes, </a:t>
            </a:r>
            <a:r>
              <a:rPr lang="en-US" sz="2400" dirty="0" err="1" smtClean="0"/>
              <a:t>config</a:t>
            </a:r>
            <a:r>
              <a:rPr lang="en-US" sz="2400" dirty="0" smtClean="0"/>
              <a:t>, etc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80970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Sinatra is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 built on Rack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Small memory footprint as compared to Rails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Less </a:t>
            </a:r>
            <a:r>
              <a:rPr lang="en-US" sz="2400" dirty="0" err="1" smtClean="0"/>
              <a:t>cruft</a:t>
            </a:r>
            <a:r>
              <a:rPr lang="en-US" sz="2400" dirty="0" smtClean="0"/>
              <a:t> and bloat of larger web frameworks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Uses a simple DSL approach for defining routes, </a:t>
            </a:r>
            <a:r>
              <a:rPr lang="en-US" sz="2400" dirty="0" err="1" smtClean="0"/>
              <a:t>config</a:t>
            </a:r>
            <a:r>
              <a:rPr lang="en-US" sz="2400" dirty="0" smtClean="0"/>
              <a:t>, etc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45</TotalTime>
  <Words>76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Studio</vt:lpstr>
      <vt:lpstr>   </vt:lpstr>
      <vt:lpstr>Slide 2</vt:lpstr>
      <vt:lpstr>Quick Intro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4</cp:revision>
  <dcterms:created xsi:type="dcterms:W3CDTF">2010-07-17T19:44:11Z</dcterms:created>
  <dcterms:modified xsi:type="dcterms:W3CDTF">2010-07-17T19:50:38Z</dcterms:modified>
</cp:coreProperties>
</file>