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79" r:id="rId6"/>
    <p:sldId id="281" r:id="rId7"/>
    <p:sldId id="276" r:id="rId8"/>
    <p:sldId id="287" r:id="rId9"/>
    <p:sldId id="277" r:id="rId10"/>
    <p:sldId id="269" r:id="rId11"/>
    <p:sldId id="284" r:id="rId12"/>
    <p:sldId id="285" r:id="rId13"/>
    <p:sldId id="286" r:id="rId14"/>
    <p:sldId id="275" r:id="rId15"/>
    <p:sldId id="278" r:id="rId16"/>
    <p:sldId id="280" r:id="rId17"/>
    <p:sldId id="282" r:id="rId18"/>
    <p:sldId id="274" r:id="rId19"/>
    <p:sldId id="261" r:id="rId20"/>
    <p:sldId id="265" r:id="rId21"/>
    <p:sldId id="273" r:id="rId22"/>
    <p:sldId id="262" r:id="rId23"/>
    <p:sldId id="260" r:id="rId24"/>
    <p:sldId id="263" r:id="rId25"/>
    <p:sldId id="271" r:id="rId26"/>
    <p:sldId id="268" r:id="rId27"/>
    <p:sldId id="283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6639" autoAdjust="0"/>
    <p:restoredTop sz="64170" autoAdjust="0"/>
  </p:normalViewPr>
  <p:slideViewPr>
    <p:cSldViewPr snapToGrid="0" snapToObjects="1">
      <p:cViewPr varScale="1">
        <p:scale>
          <a:sx n="54" d="100"/>
          <a:sy n="54" d="100"/>
        </p:scale>
        <p:origin x="-1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standalone_controller.rb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smtClean="0"/>
              <a:t>the gotcha with the XML builder templates, the xml variable in the template is automatically initialized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search_controller.rb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products_controller.rb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to the </a:t>
            </a:r>
            <a:r>
              <a:rPr lang="en-US" dirty="0" err="1" smtClean="0"/>
              <a:t>db_migrate</a:t>
            </a:r>
            <a:r>
              <a:rPr lang="en-US" dirty="0" smtClean="0"/>
              <a:t> task to show how</a:t>
            </a:r>
            <a:r>
              <a:rPr lang="en-US" baseline="0" dirty="0" smtClean="0"/>
              <a:t> easy </a:t>
            </a:r>
            <a:r>
              <a:rPr lang="en-US" baseline="0" dirty="0" err="1" smtClean="0"/>
              <a:t>db:migrate</a:t>
            </a:r>
            <a:r>
              <a:rPr lang="en-US" baseline="0" dirty="0" smtClean="0"/>
              <a:t> can be done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sinatra</a:t>
            </a:r>
            <a:r>
              <a:rPr lang="en-US" dirty="0" smtClean="0"/>
              <a:t>-cache extension does</a:t>
            </a:r>
            <a:r>
              <a:rPr lang="en-US" baseline="0" dirty="0" smtClean="0"/>
              <a:t> file based page and fragment caching, this is completely file based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sinatra</a:t>
            </a:r>
            <a:r>
              <a:rPr lang="en-US" baseline="0" dirty="0" smtClean="0"/>
              <a:t>-cache is implemented in the search controller and views within the examples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rack-cache refer to </a:t>
            </a:r>
            <a:r>
              <a:rPr lang="en-US" baseline="0" dirty="0" err="1" smtClean="0"/>
              <a:t>products_controller.rb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rack-cache is HTTP based caching based on </a:t>
            </a:r>
            <a:r>
              <a:rPr lang="en-US" baseline="0" dirty="0" err="1" smtClean="0"/>
              <a:t>Etag</a:t>
            </a:r>
            <a:r>
              <a:rPr lang="en-US" baseline="0" dirty="0" smtClean="0"/>
              <a:t> and Last modified headers that supports memory, disk,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stores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Entity stores are used to cache response bodies across requests.</a:t>
            </a:r>
          </a:p>
          <a:p>
            <a:r>
              <a:rPr lang="en-US" dirty="0" smtClean="0"/>
              <a:t>	Meta stores</a:t>
            </a:r>
            <a:r>
              <a:rPr lang="en-US" baseline="0" dirty="0" smtClean="0"/>
              <a:t> are used for </a:t>
            </a:r>
            <a:r>
              <a:rPr lang="en-US" dirty="0" smtClean="0"/>
              <a:t>request/response pair keyed by the request's URL</a:t>
            </a:r>
          </a:p>
          <a:p>
            <a:r>
              <a:rPr lang="en-US" dirty="0" smtClean="0"/>
              <a:t>rack-cache</a:t>
            </a:r>
            <a:r>
              <a:rPr lang="en-US" baseline="0" dirty="0" smtClean="0"/>
              <a:t> is a lightweight alternative to squid or other high throughput proxy servers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rack-cache is implemented in the products controller within the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Bundler</a:t>
            </a:r>
            <a:r>
              <a:rPr lang="en-US" baseline="0" dirty="0" smtClean="0"/>
              <a:t> is great since it makes your application completely portable without worrying about gems on the deploy server</a:t>
            </a:r>
          </a:p>
          <a:p>
            <a:r>
              <a:rPr lang="en-US" baseline="0" dirty="0" smtClean="0"/>
              <a:t>It is also keeps </a:t>
            </a:r>
            <a:r>
              <a:rPr lang="en-US" baseline="0" smtClean="0"/>
              <a:t>you honest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. -name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Jmeter</a:t>
            </a:r>
            <a:r>
              <a:rPr lang="en-US" baseline="0" dirty="0" smtClean="0"/>
              <a:t> and top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just some compelling reasons to give Sinatra a strong</a:t>
            </a:r>
            <a:r>
              <a:rPr lang="en-US" baseline="0" dirty="0" smtClean="0"/>
              <a:t> consideration </a:t>
            </a:r>
            <a:r>
              <a:rPr lang="en-US" dirty="0" smtClean="0"/>
              <a:t>the next time you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Jruby</a:t>
            </a:r>
            <a:r>
              <a:rPr lang="en-US" dirty="0" smtClean="0"/>
              <a:t>-rack Jar allows us to interface to all</a:t>
            </a:r>
            <a:r>
              <a:rPr lang="en-US" baseline="0" dirty="0" smtClean="0"/>
              <a:t> rack based </a:t>
            </a:r>
            <a:r>
              <a:rPr lang="en-US" baseline="0" dirty="0" smtClean="0"/>
              <a:t>apps via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filter in the </a:t>
            </a:r>
            <a:r>
              <a:rPr lang="en-US" baseline="0" dirty="0" err="1" smtClean="0"/>
              <a:t>web.xml</a:t>
            </a:r>
            <a:endParaRPr lang="en-US" baseline="0" dirty="0" smtClean="0"/>
          </a:p>
          <a:p>
            <a:r>
              <a:rPr lang="en-US" baseline="0" dirty="0" smtClean="0"/>
              <a:t>Have to change </a:t>
            </a:r>
            <a:r>
              <a:rPr lang="en-US" baseline="0" dirty="0" err="1" smtClean="0"/>
              <a:t>config/warble.rb</a:t>
            </a:r>
            <a:r>
              <a:rPr lang="en-US" baseline="0" dirty="0" smtClean="0"/>
              <a:t> to accommodate your Sinatra app </a:t>
            </a:r>
            <a:r>
              <a:rPr lang="en-US" baseline="0" dirty="0" smtClean="0"/>
              <a:t>layout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Deployable to your favorite JEE/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container Tomcat, </a:t>
            </a:r>
            <a:r>
              <a:rPr lang="en-US" baseline="0" dirty="0" err="1" smtClean="0"/>
              <a:t>Jboss</a:t>
            </a:r>
            <a:r>
              <a:rPr lang="en-US" baseline="0" dirty="0" smtClean="0"/>
              <a:t>, Glassfish…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github.com/nicksieger/jruby</a:t>
            </a:r>
            <a:r>
              <a:rPr lang="en-US" baseline="0" dirty="0" smtClean="0"/>
              <a:t>-rack/tree/master/examples</a:t>
            </a:r>
          </a:p>
          <a:p>
            <a:r>
              <a:rPr lang="en-US" baseline="0" dirty="0" err="1" smtClean="0"/>
              <a:t>http://github.com/nicksieger/jruby-rack.git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Resque</a:t>
            </a:r>
            <a:r>
              <a:rPr lang="en-US" baseline="0" dirty="0" smtClean="0"/>
              <a:t> is background job processor with Sinatra UI for monitoring queues, jobs, workers</a:t>
            </a:r>
          </a:p>
          <a:p>
            <a:r>
              <a:rPr lang="en-US" baseline="0" dirty="0" smtClean="0"/>
              <a:t>Watchtower is a combo of Mongo DB, Mustache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</a:t>
            </a:r>
            <a:r>
              <a:rPr lang="en-US" baseline="0" smtClean="0"/>
              <a:t>and Sinatra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further qualify that Sinatra is more DSL than framework take a close look at the implementation details to the some of the more important things like</a:t>
            </a:r>
          </a:p>
          <a:p>
            <a:r>
              <a:rPr lang="en-US" baseline="0" dirty="0" smtClean="0"/>
              <a:t>logging, sessions, method override. These are all implemented by Rack, not Sinatra.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seen some configure their Sinatra app like a gem,</a:t>
            </a:r>
            <a:r>
              <a:rPr lang="en-US" baseline="0" dirty="0" smtClean="0"/>
              <a:t> some like a Rails stack, and some are of the simple containing 1 or 2 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All configuration</a:t>
            </a:r>
            <a:r>
              <a:rPr lang="en-US" sz="1200" baseline="0" dirty="0" smtClean="0"/>
              <a:t> settings are documented here </a:t>
            </a:r>
            <a:r>
              <a:rPr lang="en-US" sz="1200" dirty="0" smtClean="0"/>
              <a:t>http://</a:t>
            </a:r>
            <a:r>
              <a:rPr lang="en-US" sz="1200" dirty="0" err="1" smtClean="0"/>
              <a:t>www.sinatrarb.com/configuration.html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Web server configurations will be discussed later in the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 to the </a:t>
            </a:r>
            <a:r>
              <a:rPr lang="en-US" dirty="0" err="1" smtClean="0"/>
              <a:t>cookie_sessions_controller.rb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memcache_sessions_controller.rb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memory_sessions_controller.rb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need to customize your session cookie timeout,</a:t>
            </a:r>
            <a:r>
              <a:rPr lang="en-US" baseline="0" dirty="0" smtClean="0"/>
              <a:t> domain, or secret key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Rack::Session::Cookie</a:t>
            </a:r>
            <a:r>
              <a:rPr lang="en-US" dirty="0" smtClean="0"/>
              <a:t>, :key =&gt; '</a:t>
            </a:r>
            <a:r>
              <a:rPr lang="en-US" dirty="0" err="1" smtClean="0"/>
              <a:t>rack.session</a:t>
            </a:r>
            <a:r>
              <a:rPr lang="en-US" dirty="0" smtClean="0"/>
              <a:t>', :domain =&gt; '</a:t>
            </a:r>
            <a:r>
              <a:rPr lang="en-US" dirty="0" err="1" smtClean="0"/>
              <a:t>foo.com</a:t>
            </a:r>
            <a:r>
              <a:rPr lang="en-US" dirty="0" smtClean="0"/>
              <a:t>', :path =&gt; '/', :</a:t>
            </a:r>
            <a:r>
              <a:rPr lang="en-US" dirty="0" err="1" smtClean="0"/>
              <a:t>expire_after</a:t>
            </a:r>
            <a:r>
              <a:rPr lang="en-US" dirty="0" smtClean="0"/>
              <a:t> =&gt; 2592000, # In seconds :secret =&gt; '</a:t>
            </a:r>
            <a:r>
              <a:rPr lang="en-US" dirty="0" err="1" smtClean="0"/>
              <a:t>change_me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You can pass in the standard </a:t>
            </a:r>
            <a:r>
              <a:rPr lang="en-US" dirty="0" err="1" smtClean="0"/>
              <a:t>Memcache</a:t>
            </a:r>
            <a:r>
              <a:rPr lang="en-US" dirty="0" smtClean="0"/>
              <a:t> options,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-client gem for more about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settings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the memory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session stores still use the cookie to store the session key</a:t>
            </a:r>
          </a:p>
          <a:p>
            <a:r>
              <a:rPr lang="en-US" baseline="0" dirty="0" smtClean="0"/>
              <a:t>DON’T use enable :session or :session, true with alternate session stores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the differences of the memory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by stopping and restarting the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products_controller.rb</a:t>
            </a:r>
            <a:r>
              <a:rPr lang="en-US" dirty="0" smtClean="0"/>
              <a:t> </a:t>
            </a:r>
            <a:r>
              <a:rPr lang="en-US" dirty="0" err="1" smtClean="0"/>
              <a:t>view_products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Cookie </a:t>
            </a:r>
            <a:r>
              <a:rPr lang="en-US" dirty="0" smtClean="0"/>
              <a:t>implementation</a:t>
            </a:r>
            <a:r>
              <a:rPr lang="en-US" baseline="0" dirty="0" smtClean="0"/>
              <a:t> is again </a:t>
            </a:r>
            <a:r>
              <a:rPr lang="en-US" baseline="0" dirty="0" err="1" smtClean="0"/>
              <a:t>Rack::Request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Rack::Response</a:t>
            </a:r>
            <a:r>
              <a:rPr lang="en-US" baseline="0" dirty="0" smtClean="0"/>
              <a:t> based, not Sinatra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serialize</a:t>
            </a:r>
            <a:r>
              <a:rPr lang="en-US" baseline="0" dirty="0" smtClean="0"/>
              <a:t> Array objects, but you must parse them out yourself when delimited by &amp;’</a:t>
            </a:r>
            <a:r>
              <a:rPr lang="en-US" baseline="0" dirty="0" err="1" smtClean="0"/>
              <a:t>s</a:t>
            </a:r>
            <a:endParaRPr lang="en-US" baseline="0" dirty="0" smtClean="0"/>
          </a:p>
          <a:p>
            <a:r>
              <a:rPr lang="en-US" baseline="0" dirty="0" smtClean="0"/>
              <a:t>Can modify the domain, path, and expiration of the cookie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Strings will need to be manually escaped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in the products controller show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search_controller.rb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</a:t>
            </a:r>
            <a:r>
              <a:rPr lang="en-US" baseline="0" dirty="0" smtClean="0"/>
              <a:t>Sinatra isn’t in standalone mode and your using another web server be sure to specify </a:t>
            </a:r>
            <a:r>
              <a:rPr lang="en-US" baseline="0" dirty="0" err="1" smtClean="0"/>
              <a:t>Rack::Static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URI definition should look similar to Rails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err="1" smtClean="0"/>
              <a:t>splatting</a:t>
            </a:r>
            <a:endParaRPr lang="en-US" dirty="0" smtClean="0"/>
          </a:p>
          <a:p>
            <a:r>
              <a:rPr lang="en-US" dirty="0" smtClean="0"/>
              <a:t>	get '/say/*/to/*' do # matches /say/hello/to/world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params["splat</a:t>
            </a:r>
            <a:r>
              <a:rPr lang="en-US" dirty="0" smtClean="0"/>
              <a:t>"] # =&gt; ["hello", "world"] 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8/26/10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8/26/10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8/26/10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inatrarb.com/configuration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It’s as simple as  GET, POST,  PUT,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4048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, HAML, Sass, </a:t>
            </a:r>
            <a:r>
              <a:rPr lang="en-US" sz="3600" dirty="0" err="1" smtClean="0"/>
              <a:t>Erubis</a:t>
            </a:r>
            <a:r>
              <a:rPr lang="en-US" sz="3600" dirty="0" smtClean="0"/>
              <a:t>, Builder support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 :template, sass :template, etc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Named </a:t>
            </a:r>
            <a:r>
              <a:rPr lang="en-US" sz="3600" dirty="0" err="1" smtClean="0"/>
              <a:t>templating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Inline </a:t>
            </a:r>
            <a:r>
              <a:rPr lang="en-US" sz="3600" dirty="0" err="1" smtClean="0"/>
              <a:t>templating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17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Rails inspired before/after filters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392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Can be used in templates and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952" y="1492625"/>
            <a:ext cx="535274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Migrations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Extensions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sinatra-activerecord</a:t>
            </a:r>
            <a:endParaRPr lang="en-US" sz="3600" dirty="0" smtClean="0"/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-mongo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-sequel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Rake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4148" y="1492625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Load your own Rake tasks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Gems &amp;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3561" y="1658371"/>
            <a:ext cx="32624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-cache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rack-cache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593" y="824310"/>
            <a:ext cx="3581400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382" y="1492625"/>
            <a:ext cx="53142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Use a plain Ruby logger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-logger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727853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include </a:t>
            </a:r>
            <a:r>
              <a:rPr lang="en-US" sz="2800" dirty="0" err="1" smtClean="0"/>
              <a:t>Rack::Test::Methods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last_response</a:t>
            </a:r>
            <a:r>
              <a:rPr lang="en-US" sz="2800" dirty="0" smtClean="0"/>
              <a:t> variable provides access to	response body, headers, status, etc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last_request</a:t>
            </a:r>
            <a:r>
              <a:rPr lang="en-US" sz="2800" dirty="0" smtClean="0"/>
              <a:t> variable provides access to host, 	cookies, referrer, </a:t>
            </a:r>
            <a:r>
              <a:rPr lang="en-US" sz="2800" dirty="0" err="1" smtClean="0"/>
              <a:t>params</a:t>
            </a:r>
            <a:r>
              <a:rPr lang="en-US" sz="2800" dirty="0" smtClean="0"/>
              <a:t>, post?, get?, delete?, 	put?, path,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85459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git@github.com:techwhizbang/sinatra_slideshow.git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git@github.com:techwhizbang/sinatra_slideshow_code.git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48285"/>
            <a:ext cx="7313613" cy="1264024"/>
          </a:xfrm>
        </p:spPr>
        <p:txBody>
          <a:bodyPr/>
          <a:lstStyle/>
          <a:p>
            <a:r>
              <a:rPr lang="en-US" dirty="0" smtClean="0"/>
              <a:t>It would lead to Rack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3810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If Sinatra were a gateway drug…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288" y="1781109"/>
            <a:ext cx="738072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</a:t>
            </a:r>
            <a:r>
              <a:rPr lang="en-US" sz="2800" dirty="0" err="1" smtClean="0"/>
              <a:t>contrib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rack-throttle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rack-bug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rack-flash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warden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See for yourself and search “rack”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1150" y="1492625"/>
            <a:ext cx="47756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Get the bundler gem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bundle init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Edit your </a:t>
            </a:r>
            <a:r>
              <a:rPr lang="en-US" sz="3600" dirty="0" err="1" smtClean="0"/>
              <a:t>Gemfile</a:t>
            </a:r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Add </a:t>
            </a:r>
            <a:r>
              <a:rPr lang="en-US" sz="3600" dirty="0" err="1" smtClean="0"/>
              <a:t>Bundler.setup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Counter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25852" y="1439885"/>
            <a:ext cx="444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algn="ctr"/>
            <a:r>
              <a:rPr lang="en-US" sz="2400" dirty="0" smtClean="0"/>
              <a:t>Sinatra lines of code for tests?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86196" y="3200720"/>
            <a:ext cx="5177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Sinatra 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4501446"/>
            <a:ext cx="444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 smtClean="0"/>
              <a:t>Rails 2.3.x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20660" y="5142531"/>
            <a:ext cx="2890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 approx 156000</a:t>
            </a:r>
          </a:p>
        </p:txBody>
      </p:sp>
      <p:pic>
        <p:nvPicPr>
          <p:cNvPr id="14" name="Picture 13" descr="abacus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661" y="0"/>
            <a:ext cx="521067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6575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pPr>
              <a:buBlip>
                <a:blip r:embed="rId3"/>
              </a:buBlip>
            </a:pPr>
            <a:r>
              <a:rPr lang="en-US" sz="3000" dirty="0" smtClean="0"/>
              <a:t> How does it perform under load?</a:t>
            </a:r>
          </a:p>
          <a:p>
            <a:pPr>
              <a:buBlip>
                <a:blip r:embed="rId3"/>
              </a:buBlip>
            </a:pPr>
            <a:r>
              <a:rPr lang="en-US" sz="3000" dirty="0" smtClean="0"/>
              <a:t>Sinatra is thread safe (try </a:t>
            </a:r>
            <a:r>
              <a:rPr lang="en-US" sz="3000" dirty="0" err="1" smtClean="0"/>
              <a:t>w/JRuby</a:t>
            </a:r>
            <a:r>
              <a:rPr lang="en-US" sz="3000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2969953"/>
            <a:ext cx="8645384" cy="1481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r>
              <a:rPr lang="en-US" dirty="0" smtClean="0"/>
              <a:t> + Warbler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 </a:t>
            </a:r>
            <a:r>
              <a:rPr lang="en-US" sz="3200" dirty="0" err="1" smtClean="0"/>
              <a:t>jruby</a:t>
            </a:r>
            <a:r>
              <a:rPr lang="en-US" sz="3200" dirty="0" smtClean="0"/>
              <a:t> –S gem install warbler</a:t>
            </a:r>
          </a:p>
          <a:p>
            <a:pPr>
              <a:buBlip>
                <a:blip r:embed="rId3"/>
              </a:buBlip>
            </a:pPr>
            <a:r>
              <a:rPr lang="en-US" sz="3200" dirty="0" smtClean="0"/>
              <a:t> </a:t>
            </a:r>
            <a:r>
              <a:rPr lang="en-US" sz="3200" dirty="0" err="1" smtClean="0"/>
              <a:t>mkdir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warble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Check </a:t>
            </a:r>
            <a:r>
              <a:rPr lang="en-US" sz="4000" dirty="0" err="1" smtClean="0"/>
              <a:t>config</a:t>
            </a:r>
            <a:r>
              <a:rPr lang="en-US" sz="3200" dirty="0" err="1" smtClean="0"/>
              <a:t>/warble.rb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http://simple-</a:t>
            </a:r>
            <a:r>
              <a:rPr lang="en-US" sz="2400" dirty="0" err="1" smtClean="0"/>
              <a:t>sinatra-meetup.heroku.com/standalone</a:t>
            </a:r>
            <a:r>
              <a:rPr lang="en-US" sz="2400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resque</a:t>
            </a:r>
            <a:r>
              <a:rPr lang="en-US" sz="2400" dirty="0" smtClean="0"/>
              <a:t> gem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Watchtower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: processing background jobs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Cafepress: internal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Compelling Reasons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a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Easy, practical, go fast!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885370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 Sinatra is more DSL atop Rack than your typical “framework”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Routing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Works with many popular template/view libraries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Easy testing with popular test frameworks/libraries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There is no set project layout per se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best practices and judgment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Nobody likes a “fiddly little snowflake 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762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Sinatra is </a:t>
            </a:r>
            <a:r>
              <a:rPr lang="en-US" sz="3600" dirty="0" smtClean="0">
                <a:hlinkClick r:id="rId4"/>
              </a:rPr>
              <a:t>configurable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“Out of box” settings are usually OK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enable/disable are often overlooked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set RACK_ENV=</a:t>
            </a:r>
            <a:r>
              <a:rPr lang="en-US" sz="3600" dirty="0" err="1" smtClean="0"/>
              <a:t>dev|test|prod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809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Surprise! Sessions are </a:t>
            </a:r>
            <a:r>
              <a:rPr lang="en-US" sz="3600" b="1" dirty="0" smtClean="0"/>
              <a:t>off</a:t>
            </a:r>
            <a:r>
              <a:rPr lang="en-US" sz="3600" dirty="0" smtClean="0"/>
              <a:t> by default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Default cookie based sessions via Rack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Memory? </a:t>
            </a:r>
            <a:r>
              <a:rPr lang="en-US" sz="3600" dirty="0" err="1" smtClean="0"/>
              <a:t>Rack::Session::Pool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Distributed? </a:t>
            </a:r>
            <a:r>
              <a:rPr lang="en-US" sz="3600" dirty="0" err="1" smtClean="0"/>
              <a:t>Rack::Session::Memcache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021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response.set_cookie(“viewed_products</a:t>
            </a:r>
            <a:r>
              <a:rPr lang="en-US" sz="2800" dirty="0" smtClean="0"/>
              <a:t>”, “1,2,3”)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reponse.set_cookie(“viewed_products</a:t>
            </a:r>
            <a:r>
              <a:rPr lang="en-US" sz="2800" dirty="0" smtClean="0"/>
              <a:t>”, [1,2,3])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reponse.delete_cookie(“viewed_products</a:t>
            </a:r>
            <a:r>
              <a:rPr lang="en-US" sz="2800" dirty="0" smtClean="0"/>
              <a:t>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request.cookies[“viewed_products</a:t>
            </a:r>
            <a:r>
              <a:rPr lang="en-US" sz="2800" dirty="0" smtClean="0"/>
              <a:t>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etc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By default Sinatra serves from ‘public’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public, root, views are configurable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</a:t>
            </a:r>
            <a:r>
              <a:rPr lang="en-US" sz="3600" dirty="0" err="1" smtClean="0"/>
              <a:t>Rack::Static</a:t>
            </a:r>
            <a:r>
              <a:rPr lang="en-US" sz="3600" dirty="0" smtClean="0"/>
              <a:t> when not standalone</a:t>
            </a:r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8796</TotalTime>
  <Words>1556</Words>
  <Application>Microsoft Macintosh PowerPoint</Application>
  <PresentationFormat>On-screen Show (4:3)</PresentationFormat>
  <Paragraphs>240</Paragraphs>
  <Slides>28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Studio</vt:lpstr>
      <vt:lpstr>   </vt:lpstr>
      <vt:lpstr>Slide 2</vt:lpstr>
      <vt:lpstr>Compelling Reasons</vt:lpstr>
      <vt:lpstr>Sinatra 101</vt:lpstr>
      <vt:lpstr>Project Layout</vt:lpstr>
      <vt:lpstr>Configuration</vt:lpstr>
      <vt:lpstr>Sessions</vt:lpstr>
      <vt:lpstr>Cookies</vt:lpstr>
      <vt:lpstr>Serving css, js, etc </vt:lpstr>
      <vt:lpstr>Routing</vt:lpstr>
      <vt:lpstr>Templating</vt:lpstr>
      <vt:lpstr>Filters</vt:lpstr>
      <vt:lpstr>Helpers</vt:lpstr>
      <vt:lpstr>Database Connectivity</vt:lpstr>
      <vt:lpstr>Load your Rake tasks</vt:lpstr>
      <vt:lpstr>Caching Gems &amp; Extensions</vt:lpstr>
      <vt:lpstr>Logging</vt:lpstr>
      <vt:lpstr>Testing Sinatra</vt:lpstr>
      <vt:lpstr>Ways to ‘start’ Sinatra</vt:lpstr>
      <vt:lpstr>It would lead to Rack</vt:lpstr>
      <vt:lpstr>Handy Rack Middlewarez</vt:lpstr>
      <vt:lpstr>Sinatra + Bundler</vt:lpstr>
      <vt:lpstr>Code Counter</vt:lpstr>
      <vt:lpstr>Load testing Sinatra</vt:lpstr>
      <vt:lpstr>Sinatra + Jruby + Warbler</vt:lpstr>
      <vt:lpstr>Sinatra on Heroku</vt:lpstr>
      <vt:lpstr>Sinatra in Action</vt:lpstr>
      <vt:lpstr>Q&amp;A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114</cp:revision>
  <dcterms:created xsi:type="dcterms:W3CDTF">2010-08-26T19:47:42Z</dcterms:created>
  <dcterms:modified xsi:type="dcterms:W3CDTF">2010-08-26T20:19:59Z</dcterms:modified>
</cp:coreProperties>
</file>