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9" r:id="rId4"/>
    <p:sldId id="260" r:id="rId5"/>
    <p:sldId id="261" r:id="rId6"/>
    <p:sldId id="276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A6D527-2DD2-455A-A5F1-F07C63D949F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685364D-DA17-484C-A0C4-E3A295792172}">
      <dgm:prSet/>
      <dgm:spPr/>
      <dgm:t>
        <a:bodyPr/>
        <a:lstStyle/>
        <a:p>
          <a:r>
            <a:rPr lang="en-US" dirty="0"/>
            <a:t>Introduction to Data set</a:t>
          </a:r>
        </a:p>
      </dgm:t>
    </dgm:pt>
    <dgm:pt modelId="{66FEACFC-6DFD-482F-96F5-625E8AEE5B09}" type="parTrans" cxnId="{5B6ACB4D-D03E-4B08-AF92-F6C2E482B179}">
      <dgm:prSet/>
      <dgm:spPr/>
      <dgm:t>
        <a:bodyPr/>
        <a:lstStyle/>
        <a:p>
          <a:endParaRPr lang="en-US"/>
        </a:p>
      </dgm:t>
    </dgm:pt>
    <dgm:pt modelId="{082449A6-7CAF-4138-B33E-CB9ECCCAD717}" type="sibTrans" cxnId="{5B6ACB4D-D03E-4B08-AF92-F6C2E482B179}">
      <dgm:prSet/>
      <dgm:spPr/>
      <dgm:t>
        <a:bodyPr/>
        <a:lstStyle/>
        <a:p>
          <a:endParaRPr lang="en-US"/>
        </a:p>
      </dgm:t>
    </dgm:pt>
    <dgm:pt modelId="{E6840555-7EA3-4BF2-B37E-F2386C42BEA0}">
      <dgm:prSet/>
      <dgm:spPr/>
      <dgm:t>
        <a:bodyPr/>
        <a:lstStyle/>
        <a:p>
          <a:r>
            <a:rPr lang="en-US"/>
            <a:t>Goals of analysis</a:t>
          </a:r>
        </a:p>
      </dgm:t>
    </dgm:pt>
    <dgm:pt modelId="{D67A4414-CCDB-4817-A7B1-4D8AEEEE0A8D}" type="parTrans" cxnId="{CBF7D8AD-48C5-4CDC-943C-4BAB83007946}">
      <dgm:prSet/>
      <dgm:spPr/>
      <dgm:t>
        <a:bodyPr/>
        <a:lstStyle/>
        <a:p>
          <a:endParaRPr lang="en-US"/>
        </a:p>
      </dgm:t>
    </dgm:pt>
    <dgm:pt modelId="{4E110CF3-1A35-44B5-8FBD-9B0B43C14857}" type="sibTrans" cxnId="{CBF7D8AD-48C5-4CDC-943C-4BAB83007946}">
      <dgm:prSet/>
      <dgm:spPr/>
      <dgm:t>
        <a:bodyPr/>
        <a:lstStyle/>
        <a:p>
          <a:endParaRPr lang="en-US"/>
        </a:p>
      </dgm:t>
    </dgm:pt>
    <dgm:pt modelId="{F068EE10-4138-43FC-91D9-687449CEF478}">
      <dgm:prSet/>
      <dgm:spPr/>
      <dgm:t>
        <a:bodyPr/>
        <a:lstStyle/>
        <a:p>
          <a:r>
            <a:rPr lang="en-US"/>
            <a:t>Analysis and Visualization</a:t>
          </a:r>
        </a:p>
      </dgm:t>
    </dgm:pt>
    <dgm:pt modelId="{102F6959-02F8-428D-ADD8-B29CF8931325}" type="parTrans" cxnId="{9B662243-6D84-4828-96CC-D9FA271DD180}">
      <dgm:prSet/>
      <dgm:spPr/>
      <dgm:t>
        <a:bodyPr/>
        <a:lstStyle/>
        <a:p>
          <a:endParaRPr lang="en-US"/>
        </a:p>
      </dgm:t>
    </dgm:pt>
    <dgm:pt modelId="{F3264676-D1CD-4F80-B060-D1FBD79E6B77}" type="sibTrans" cxnId="{9B662243-6D84-4828-96CC-D9FA271DD180}">
      <dgm:prSet/>
      <dgm:spPr/>
      <dgm:t>
        <a:bodyPr/>
        <a:lstStyle/>
        <a:p>
          <a:endParaRPr lang="en-US"/>
        </a:p>
      </dgm:t>
    </dgm:pt>
    <dgm:pt modelId="{8739AD32-D925-48F1-A1AD-7B132F472DAA}">
      <dgm:prSet/>
      <dgm:spPr/>
      <dgm:t>
        <a:bodyPr/>
        <a:lstStyle/>
        <a:p>
          <a:r>
            <a:rPr lang="en-US" dirty="0"/>
            <a:t>Results of analysis</a:t>
          </a:r>
        </a:p>
      </dgm:t>
    </dgm:pt>
    <dgm:pt modelId="{FA02D835-95B1-407F-8AC0-C11BC1099002}" type="parTrans" cxnId="{2DCCF045-3028-4074-A537-F6A60A1A4C33}">
      <dgm:prSet/>
      <dgm:spPr/>
      <dgm:t>
        <a:bodyPr/>
        <a:lstStyle/>
        <a:p>
          <a:endParaRPr lang="en-US"/>
        </a:p>
      </dgm:t>
    </dgm:pt>
    <dgm:pt modelId="{F13E8045-3D06-4C44-99E5-40B46804A318}" type="sibTrans" cxnId="{2DCCF045-3028-4074-A537-F6A60A1A4C33}">
      <dgm:prSet/>
      <dgm:spPr/>
      <dgm:t>
        <a:bodyPr/>
        <a:lstStyle/>
        <a:p>
          <a:endParaRPr lang="en-US"/>
        </a:p>
      </dgm:t>
    </dgm:pt>
    <dgm:pt modelId="{6AD671E8-DE3B-415A-B6C6-CA5F572CD978}">
      <dgm:prSet/>
      <dgm:spPr/>
      <dgm:t>
        <a:bodyPr/>
        <a:lstStyle/>
        <a:p>
          <a:r>
            <a:rPr lang="en-US"/>
            <a:t>Conclusion</a:t>
          </a:r>
        </a:p>
      </dgm:t>
    </dgm:pt>
    <dgm:pt modelId="{C09A79AF-A210-43B0-9702-30006A8026E4}" type="parTrans" cxnId="{D1CE0293-7C22-4541-9C5B-A943E10AA041}">
      <dgm:prSet/>
      <dgm:spPr/>
      <dgm:t>
        <a:bodyPr/>
        <a:lstStyle/>
        <a:p>
          <a:endParaRPr lang="en-US"/>
        </a:p>
      </dgm:t>
    </dgm:pt>
    <dgm:pt modelId="{4747E78F-BF4E-4DD7-BCD2-932DEC66A26B}" type="sibTrans" cxnId="{D1CE0293-7C22-4541-9C5B-A943E10AA041}">
      <dgm:prSet/>
      <dgm:spPr/>
      <dgm:t>
        <a:bodyPr/>
        <a:lstStyle/>
        <a:p>
          <a:endParaRPr lang="en-US"/>
        </a:p>
      </dgm:t>
    </dgm:pt>
    <dgm:pt modelId="{DB56AA0A-6C3F-4611-B970-9EDE8C938513}" type="pres">
      <dgm:prSet presAssocID="{A4A6D527-2DD2-455A-A5F1-F07C63D949FE}" presName="linear" presStyleCnt="0">
        <dgm:presLayoutVars>
          <dgm:animLvl val="lvl"/>
          <dgm:resizeHandles val="exact"/>
        </dgm:presLayoutVars>
      </dgm:prSet>
      <dgm:spPr/>
    </dgm:pt>
    <dgm:pt modelId="{691D9F30-6B72-4428-89E6-CC9A56F1F543}" type="pres">
      <dgm:prSet presAssocID="{C685364D-DA17-484C-A0C4-E3A29579217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B898CF3-AB40-4C05-86C6-723F4C3F19BD}" type="pres">
      <dgm:prSet presAssocID="{082449A6-7CAF-4138-B33E-CB9ECCCAD717}" presName="spacer" presStyleCnt="0"/>
      <dgm:spPr/>
    </dgm:pt>
    <dgm:pt modelId="{FEB4F794-806A-4BCD-8760-8AF7B2148C1F}" type="pres">
      <dgm:prSet presAssocID="{E6840555-7EA3-4BF2-B37E-F2386C42BEA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3905C01-B074-46D8-A4F2-33E1F7098F2D}" type="pres">
      <dgm:prSet presAssocID="{4E110CF3-1A35-44B5-8FBD-9B0B43C14857}" presName="spacer" presStyleCnt="0"/>
      <dgm:spPr/>
    </dgm:pt>
    <dgm:pt modelId="{50D19E40-ED72-414B-9D89-FDBCDD20C346}" type="pres">
      <dgm:prSet presAssocID="{F068EE10-4138-43FC-91D9-687449CEF47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2D94CA1-3151-457D-B74E-230B12D69976}" type="pres">
      <dgm:prSet presAssocID="{F3264676-D1CD-4F80-B060-D1FBD79E6B77}" presName="spacer" presStyleCnt="0"/>
      <dgm:spPr/>
    </dgm:pt>
    <dgm:pt modelId="{C0AECDF8-9683-45D0-858A-A8004E239DA0}" type="pres">
      <dgm:prSet presAssocID="{8739AD32-D925-48F1-A1AD-7B132F472DA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A7EB187-B6B4-47F1-8989-0CF0682C8829}" type="pres">
      <dgm:prSet presAssocID="{F13E8045-3D06-4C44-99E5-40B46804A318}" presName="spacer" presStyleCnt="0"/>
      <dgm:spPr/>
    </dgm:pt>
    <dgm:pt modelId="{C5F609B2-014B-4B07-9877-BCDF304A98E7}" type="pres">
      <dgm:prSet presAssocID="{6AD671E8-DE3B-415A-B6C6-CA5F572CD97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5F30F5B-6F4D-4A8A-B2AB-20535B85BB65}" type="presOf" srcId="{C685364D-DA17-484C-A0C4-E3A295792172}" destId="{691D9F30-6B72-4428-89E6-CC9A56F1F543}" srcOrd="0" destOrd="0" presId="urn:microsoft.com/office/officeart/2005/8/layout/vList2"/>
    <dgm:cxn modelId="{B119695F-6F7C-4968-9EF8-3C409571CBF6}" type="presOf" srcId="{E6840555-7EA3-4BF2-B37E-F2386C42BEA0}" destId="{FEB4F794-806A-4BCD-8760-8AF7B2148C1F}" srcOrd="0" destOrd="0" presId="urn:microsoft.com/office/officeart/2005/8/layout/vList2"/>
    <dgm:cxn modelId="{9B662243-6D84-4828-96CC-D9FA271DD180}" srcId="{A4A6D527-2DD2-455A-A5F1-F07C63D949FE}" destId="{F068EE10-4138-43FC-91D9-687449CEF478}" srcOrd="2" destOrd="0" parTransId="{102F6959-02F8-428D-ADD8-B29CF8931325}" sibTransId="{F3264676-D1CD-4F80-B060-D1FBD79E6B77}"/>
    <dgm:cxn modelId="{2DCCF045-3028-4074-A537-F6A60A1A4C33}" srcId="{A4A6D527-2DD2-455A-A5F1-F07C63D949FE}" destId="{8739AD32-D925-48F1-A1AD-7B132F472DAA}" srcOrd="3" destOrd="0" parTransId="{FA02D835-95B1-407F-8AC0-C11BC1099002}" sibTransId="{F13E8045-3D06-4C44-99E5-40B46804A318}"/>
    <dgm:cxn modelId="{6EB7714C-0C33-449B-B85C-B787CC1B6FCF}" type="presOf" srcId="{8739AD32-D925-48F1-A1AD-7B132F472DAA}" destId="{C0AECDF8-9683-45D0-858A-A8004E239DA0}" srcOrd="0" destOrd="0" presId="urn:microsoft.com/office/officeart/2005/8/layout/vList2"/>
    <dgm:cxn modelId="{5B6ACB4D-D03E-4B08-AF92-F6C2E482B179}" srcId="{A4A6D527-2DD2-455A-A5F1-F07C63D949FE}" destId="{C685364D-DA17-484C-A0C4-E3A295792172}" srcOrd="0" destOrd="0" parTransId="{66FEACFC-6DFD-482F-96F5-625E8AEE5B09}" sibTransId="{082449A6-7CAF-4138-B33E-CB9ECCCAD717}"/>
    <dgm:cxn modelId="{3E91B182-A298-4219-844E-FB07B7E7FD57}" type="presOf" srcId="{A4A6D527-2DD2-455A-A5F1-F07C63D949FE}" destId="{DB56AA0A-6C3F-4611-B970-9EDE8C938513}" srcOrd="0" destOrd="0" presId="urn:microsoft.com/office/officeart/2005/8/layout/vList2"/>
    <dgm:cxn modelId="{D1CE0293-7C22-4541-9C5B-A943E10AA041}" srcId="{A4A6D527-2DD2-455A-A5F1-F07C63D949FE}" destId="{6AD671E8-DE3B-415A-B6C6-CA5F572CD978}" srcOrd="4" destOrd="0" parTransId="{C09A79AF-A210-43B0-9702-30006A8026E4}" sibTransId="{4747E78F-BF4E-4DD7-BCD2-932DEC66A26B}"/>
    <dgm:cxn modelId="{3A6D2EA9-0CA4-4FAA-BAA4-5CA6706DDC2B}" type="presOf" srcId="{F068EE10-4138-43FC-91D9-687449CEF478}" destId="{50D19E40-ED72-414B-9D89-FDBCDD20C346}" srcOrd="0" destOrd="0" presId="urn:microsoft.com/office/officeart/2005/8/layout/vList2"/>
    <dgm:cxn modelId="{CBF7D8AD-48C5-4CDC-943C-4BAB83007946}" srcId="{A4A6D527-2DD2-455A-A5F1-F07C63D949FE}" destId="{E6840555-7EA3-4BF2-B37E-F2386C42BEA0}" srcOrd="1" destOrd="0" parTransId="{D67A4414-CCDB-4817-A7B1-4D8AEEEE0A8D}" sibTransId="{4E110CF3-1A35-44B5-8FBD-9B0B43C14857}"/>
    <dgm:cxn modelId="{A460A7E8-4DF6-416C-86C5-B4BD0C192D84}" type="presOf" srcId="{6AD671E8-DE3B-415A-B6C6-CA5F572CD978}" destId="{C5F609B2-014B-4B07-9877-BCDF304A98E7}" srcOrd="0" destOrd="0" presId="urn:microsoft.com/office/officeart/2005/8/layout/vList2"/>
    <dgm:cxn modelId="{A248A45D-6E63-485C-AAB9-92879246233C}" type="presParOf" srcId="{DB56AA0A-6C3F-4611-B970-9EDE8C938513}" destId="{691D9F30-6B72-4428-89E6-CC9A56F1F543}" srcOrd="0" destOrd="0" presId="urn:microsoft.com/office/officeart/2005/8/layout/vList2"/>
    <dgm:cxn modelId="{34232F23-054B-473B-B109-CADACC684956}" type="presParOf" srcId="{DB56AA0A-6C3F-4611-B970-9EDE8C938513}" destId="{4B898CF3-AB40-4C05-86C6-723F4C3F19BD}" srcOrd="1" destOrd="0" presId="urn:microsoft.com/office/officeart/2005/8/layout/vList2"/>
    <dgm:cxn modelId="{FDFC750D-A742-4926-85CB-D5DE37F89833}" type="presParOf" srcId="{DB56AA0A-6C3F-4611-B970-9EDE8C938513}" destId="{FEB4F794-806A-4BCD-8760-8AF7B2148C1F}" srcOrd="2" destOrd="0" presId="urn:microsoft.com/office/officeart/2005/8/layout/vList2"/>
    <dgm:cxn modelId="{CDB7B5C0-6958-403A-A7AD-3A46FCFB2B2E}" type="presParOf" srcId="{DB56AA0A-6C3F-4611-B970-9EDE8C938513}" destId="{83905C01-B074-46D8-A4F2-33E1F7098F2D}" srcOrd="3" destOrd="0" presId="urn:microsoft.com/office/officeart/2005/8/layout/vList2"/>
    <dgm:cxn modelId="{E334077F-4856-4CFA-BD56-0874E263373E}" type="presParOf" srcId="{DB56AA0A-6C3F-4611-B970-9EDE8C938513}" destId="{50D19E40-ED72-414B-9D89-FDBCDD20C346}" srcOrd="4" destOrd="0" presId="urn:microsoft.com/office/officeart/2005/8/layout/vList2"/>
    <dgm:cxn modelId="{8787905A-29FC-48FC-8627-B85421212953}" type="presParOf" srcId="{DB56AA0A-6C3F-4611-B970-9EDE8C938513}" destId="{22D94CA1-3151-457D-B74E-230B12D69976}" srcOrd="5" destOrd="0" presId="urn:microsoft.com/office/officeart/2005/8/layout/vList2"/>
    <dgm:cxn modelId="{2DE5F0C2-83FE-4F50-8770-7C0CF99E9F76}" type="presParOf" srcId="{DB56AA0A-6C3F-4611-B970-9EDE8C938513}" destId="{C0AECDF8-9683-45D0-858A-A8004E239DA0}" srcOrd="6" destOrd="0" presId="urn:microsoft.com/office/officeart/2005/8/layout/vList2"/>
    <dgm:cxn modelId="{95B95507-06C4-4989-9C2D-947192BA5AAE}" type="presParOf" srcId="{DB56AA0A-6C3F-4611-B970-9EDE8C938513}" destId="{0A7EB187-B6B4-47F1-8989-0CF0682C8829}" srcOrd="7" destOrd="0" presId="urn:microsoft.com/office/officeart/2005/8/layout/vList2"/>
    <dgm:cxn modelId="{57EFE37D-5D8F-4407-B2A2-992CF1B81776}" type="presParOf" srcId="{DB56AA0A-6C3F-4611-B970-9EDE8C938513}" destId="{C5F609B2-014B-4B07-9877-BCDF304A98E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3A6AC4-927B-4829-A2F7-AD2A7209004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6A7AF99-6862-48D4-A221-F9F2227B3986}">
      <dgm:prSet/>
      <dgm:spPr/>
      <dgm:t>
        <a:bodyPr/>
        <a:lstStyle/>
        <a:p>
          <a:r>
            <a:rPr lang="en-US" dirty="0"/>
            <a:t>Game category has highest reviews and </a:t>
          </a:r>
          <a:r>
            <a:rPr lang="en-US" dirty="0" err="1"/>
            <a:t>Zoosk</a:t>
          </a:r>
          <a:r>
            <a:rPr lang="en-US" dirty="0"/>
            <a:t> Dating App  has the maximum number of reviews in Dating Category.</a:t>
          </a:r>
        </a:p>
      </dgm:t>
    </dgm:pt>
    <dgm:pt modelId="{BA895307-D5B5-4585-AA70-68CEB7328088}" type="parTrans" cxnId="{5D3D1896-60E5-4CDB-8B15-1FAED27AAB48}">
      <dgm:prSet/>
      <dgm:spPr/>
      <dgm:t>
        <a:bodyPr/>
        <a:lstStyle/>
        <a:p>
          <a:endParaRPr lang="en-US"/>
        </a:p>
      </dgm:t>
    </dgm:pt>
    <dgm:pt modelId="{653D54B2-3731-425A-909D-15216AFC8DEB}" type="sibTrans" cxnId="{5D3D1896-60E5-4CDB-8B15-1FAED27AAB48}">
      <dgm:prSet/>
      <dgm:spPr/>
      <dgm:t>
        <a:bodyPr/>
        <a:lstStyle/>
        <a:p>
          <a:endParaRPr lang="en-US"/>
        </a:p>
      </dgm:t>
    </dgm:pt>
    <dgm:pt modelId="{5E47552E-4B8C-49A4-9117-0B5D1E794217}">
      <dgm:prSet/>
      <dgm:spPr/>
      <dgm:t>
        <a:bodyPr/>
        <a:lstStyle/>
        <a:p>
          <a:r>
            <a:rPr lang="en-US" dirty="0"/>
            <a:t>Most of the apps has rating between 4 to 4.5.</a:t>
          </a:r>
        </a:p>
      </dgm:t>
    </dgm:pt>
    <dgm:pt modelId="{50240502-1039-40EF-8BF4-3BE781FD36A8}" type="parTrans" cxnId="{AF5ED3F0-A6D9-472D-9B05-CBAC20D93399}">
      <dgm:prSet/>
      <dgm:spPr/>
      <dgm:t>
        <a:bodyPr/>
        <a:lstStyle/>
        <a:p>
          <a:endParaRPr lang="en-US"/>
        </a:p>
      </dgm:t>
    </dgm:pt>
    <dgm:pt modelId="{249D78EA-2278-4979-A3B0-60E115688F30}" type="sibTrans" cxnId="{AF5ED3F0-A6D9-472D-9B05-CBAC20D93399}">
      <dgm:prSet/>
      <dgm:spPr/>
      <dgm:t>
        <a:bodyPr/>
        <a:lstStyle/>
        <a:p>
          <a:endParaRPr lang="en-US"/>
        </a:p>
      </dgm:t>
    </dgm:pt>
    <dgm:pt modelId="{31F9B377-D6D0-498A-BD4D-11FC7E769C1A}">
      <dgm:prSet/>
      <dgm:spPr/>
      <dgm:t>
        <a:bodyPr/>
        <a:lstStyle/>
        <a:p>
          <a:r>
            <a:rPr lang="en-US" dirty="0"/>
            <a:t>Most of the apps were updated in 2018.</a:t>
          </a:r>
        </a:p>
      </dgm:t>
    </dgm:pt>
    <dgm:pt modelId="{FC2886E1-3F1E-40C6-A915-DD9282203584}" type="parTrans" cxnId="{1C840A91-57ED-4D62-B8F3-CE05FE9B33BE}">
      <dgm:prSet/>
      <dgm:spPr/>
      <dgm:t>
        <a:bodyPr/>
        <a:lstStyle/>
        <a:p>
          <a:endParaRPr lang="en-US"/>
        </a:p>
      </dgm:t>
    </dgm:pt>
    <dgm:pt modelId="{4735A5CB-A2AD-4278-AA42-101033A2537D}" type="sibTrans" cxnId="{1C840A91-57ED-4D62-B8F3-CE05FE9B33BE}">
      <dgm:prSet/>
      <dgm:spPr/>
      <dgm:t>
        <a:bodyPr/>
        <a:lstStyle/>
        <a:p>
          <a:endParaRPr lang="en-US"/>
        </a:p>
      </dgm:t>
    </dgm:pt>
    <dgm:pt modelId="{DDD56F73-A953-4B30-A861-52CE47856048}" type="pres">
      <dgm:prSet presAssocID="{623A6AC4-927B-4829-A2F7-AD2A72090047}" presName="root" presStyleCnt="0">
        <dgm:presLayoutVars>
          <dgm:dir/>
          <dgm:resizeHandles val="exact"/>
        </dgm:presLayoutVars>
      </dgm:prSet>
      <dgm:spPr/>
    </dgm:pt>
    <dgm:pt modelId="{DCAB1DC1-E15F-424B-A95F-AF41308A1805}" type="pres">
      <dgm:prSet presAssocID="{A6A7AF99-6862-48D4-A221-F9F2227B3986}" presName="compNode" presStyleCnt="0"/>
      <dgm:spPr/>
    </dgm:pt>
    <dgm:pt modelId="{6E143137-71A4-4246-A0C5-BD89858642C4}" type="pres">
      <dgm:prSet presAssocID="{A6A7AF99-6862-48D4-A221-F9F2227B3986}" presName="bgRect" presStyleLbl="bgShp" presStyleIdx="0" presStyleCnt="3"/>
      <dgm:spPr/>
    </dgm:pt>
    <dgm:pt modelId="{3D3E9654-C8DD-45B2-A55C-226157783DF4}" type="pres">
      <dgm:prSet presAssocID="{A6A7AF99-6862-48D4-A221-F9F2227B398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"/>
        </a:ext>
      </dgm:extLst>
    </dgm:pt>
    <dgm:pt modelId="{C6EC1E5B-68B7-4F85-AC0E-168336417E67}" type="pres">
      <dgm:prSet presAssocID="{A6A7AF99-6862-48D4-A221-F9F2227B3986}" presName="spaceRect" presStyleCnt="0"/>
      <dgm:spPr/>
    </dgm:pt>
    <dgm:pt modelId="{AF887A8B-E621-494B-B69F-AC8506DB769B}" type="pres">
      <dgm:prSet presAssocID="{A6A7AF99-6862-48D4-A221-F9F2227B3986}" presName="parTx" presStyleLbl="revTx" presStyleIdx="0" presStyleCnt="3">
        <dgm:presLayoutVars>
          <dgm:chMax val="0"/>
          <dgm:chPref val="0"/>
        </dgm:presLayoutVars>
      </dgm:prSet>
      <dgm:spPr/>
    </dgm:pt>
    <dgm:pt modelId="{A27235D1-485A-4ED9-B736-4279EAFBAC00}" type="pres">
      <dgm:prSet presAssocID="{653D54B2-3731-425A-909D-15216AFC8DEB}" presName="sibTrans" presStyleCnt="0"/>
      <dgm:spPr/>
    </dgm:pt>
    <dgm:pt modelId="{EF874EF9-84D4-4C18-8641-1556495B1FB9}" type="pres">
      <dgm:prSet presAssocID="{5E47552E-4B8C-49A4-9117-0B5D1E794217}" presName="compNode" presStyleCnt="0"/>
      <dgm:spPr/>
    </dgm:pt>
    <dgm:pt modelId="{CAD584FE-23D4-4C5D-9FC0-6FF933881387}" type="pres">
      <dgm:prSet presAssocID="{5E47552E-4B8C-49A4-9117-0B5D1E794217}" presName="bgRect" presStyleLbl="bgShp" presStyleIdx="1" presStyleCnt="3"/>
      <dgm:spPr/>
    </dgm:pt>
    <dgm:pt modelId="{0500306B-27AE-4033-B2D7-8DD1A2D7B8A1}" type="pres">
      <dgm:prSet presAssocID="{5E47552E-4B8C-49A4-9117-0B5D1E79421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E0644D36-1D05-4F60-82D4-D1AEED093C7F}" type="pres">
      <dgm:prSet presAssocID="{5E47552E-4B8C-49A4-9117-0B5D1E794217}" presName="spaceRect" presStyleCnt="0"/>
      <dgm:spPr/>
    </dgm:pt>
    <dgm:pt modelId="{7D43C984-9C13-4482-B5B0-BACF725F6F98}" type="pres">
      <dgm:prSet presAssocID="{5E47552E-4B8C-49A4-9117-0B5D1E794217}" presName="parTx" presStyleLbl="revTx" presStyleIdx="1" presStyleCnt="3">
        <dgm:presLayoutVars>
          <dgm:chMax val="0"/>
          <dgm:chPref val="0"/>
        </dgm:presLayoutVars>
      </dgm:prSet>
      <dgm:spPr/>
    </dgm:pt>
    <dgm:pt modelId="{E7C17CF5-CDCC-4B92-BB19-FEECADFD9F79}" type="pres">
      <dgm:prSet presAssocID="{249D78EA-2278-4979-A3B0-60E115688F30}" presName="sibTrans" presStyleCnt="0"/>
      <dgm:spPr/>
    </dgm:pt>
    <dgm:pt modelId="{2B833B88-C5CA-4450-B9D3-4937C8857337}" type="pres">
      <dgm:prSet presAssocID="{31F9B377-D6D0-498A-BD4D-11FC7E769C1A}" presName="compNode" presStyleCnt="0"/>
      <dgm:spPr/>
    </dgm:pt>
    <dgm:pt modelId="{80BA6D9B-5897-4457-B78D-D1E5414A82D8}" type="pres">
      <dgm:prSet presAssocID="{31F9B377-D6D0-498A-BD4D-11FC7E769C1A}" presName="bgRect" presStyleLbl="bgShp" presStyleIdx="2" presStyleCnt="3"/>
      <dgm:spPr/>
    </dgm:pt>
    <dgm:pt modelId="{9C72A13E-3113-4CB3-90CE-326FDDABD1DF}" type="pres">
      <dgm:prSet presAssocID="{31F9B377-D6D0-498A-BD4D-11FC7E769C1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B337D826-C2BE-4023-9679-4C916E5147C8}" type="pres">
      <dgm:prSet presAssocID="{31F9B377-D6D0-498A-BD4D-11FC7E769C1A}" presName="spaceRect" presStyleCnt="0"/>
      <dgm:spPr/>
    </dgm:pt>
    <dgm:pt modelId="{5042DEDC-21AC-44C5-8C63-0BA1E5F0899B}" type="pres">
      <dgm:prSet presAssocID="{31F9B377-D6D0-498A-BD4D-11FC7E769C1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0A45754-CA87-4A81-B581-BB81A2A6C991}" type="presOf" srcId="{A6A7AF99-6862-48D4-A221-F9F2227B3986}" destId="{AF887A8B-E621-494B-B69F-AC8506DB769B}" srcOrd="0" destOrd="0" presId="urn:microsoft.com/office/officeart/2018/2/layout/IconVerticalSolidList"/>
    <dgm:cxn modelId="{1C840A91-57ED-4D62-B8F3-CE05FE9B33BE}" srcId="{623A6AC4-927B-4829-A2F7-AD2A72090047}" destId="{31F9B377-D6D0-498A-BD4D-11FC7E769C1A}" srcOrd="2" destOrd="0" parTransId="{FC2886E1-3F1E-40C6-A915-DD9282203584}" sibTransId="{4735A5CB-A2AD-4278-AA42-101033A2537D}"/>
    <dgm:cxn modelId="{5D3D1896-60E5-4CDB-8B15-1FAED27AAB48}" srcId="{623A6AC4-927B-4829-A2F7-AD2A72090047}" destId="{A6A7AF99-6862-48D4-A221-F9F2227B3986}" srcOrd="0" destOrd="0" parTransId="{BA895307-D5B5-4585-AA70-68CEB7328088}" sibTransId="{653D54B2-3731-425A-909D-15216AFC8DEB}"/>
    <dgm:cxn modelId="{346510D1-5406-4CD2-9C49-60BC2BB08E39}" type="presOf" srcId="{5E47552E-4B8C-49A4-9117-0B5D1E794217}" destId="{7D43C984-9C13-4482-B5B0-BACF725F6F98}" srcOrd="0" destOrd="0" presId="urn:microsoft.com/office/officeart/2018/2/layout/IconVerticalSolidList"/>
    <dgm:cxn modelId="{6AF6EAD8-CE64-4E25-AD49-D7F2CC77616E}" type="presOf" srcId="{31F9B377-D6D0-498A-BD4D-11FC7E769C1A}" destId="{5042DEDC-21AC-44C5-8C63-0BA1E5F0899B}" srcOrd="0" destOrd="0" presId="urn:microsoft.com/office/officeart/2018/2/layout/IconVerticalSolidList"/>
    <dgm:cxn modelId="{DF0FA1EB-772C-43C2-8F57-0684711C3229}" type="presOf" srcId="{623A6AC4-927B-4829-A2F7-AD2A72090047}" destId="{DDD56F73-A953-4B30-A861-52CE47856048}" srcOrd="0" destOrd="0" presId="urn:microsoft.com/office/officeart/2018/2/layout/IconVerticalSolidList"/>
    <dgm:cxn modelId="{AF5ED3F0-A6D9-472D-9B05-CBAC20D93399}" srcId="{623A6AC4-927B-4829-A2F7-AD2A72090047}" destId="{5E47552E-4B8C-49A4-9117-0B5D1E794217}" srcOrd="1" destOrd="0" parTransId="{50240502-1039-40EF-8BF4-3BE781FD36A8}" sibTransId="{249D78EA-2278-4979-A3B0-60E115688F30}"/>
    <dgm:cxn modelId="{3666A4CC-C46A-4E0C-A222-08CF20393AB7}" type="presParOf" srcId="{DDD56F73-A953-4B30-A861-52CE47856048}" destId="{DCAB1DC1-E15F-424B-A95F-AF41308A1805}" srcOrd="0" destOrd="0" presId="urn:microsoft.com/office/officeart/2018/2/layout/IconVerticalSolidList"/>
    <dgm:cxn modelId="{53C70CD5-F620-4248-9841-C0E3A96F7C10}" type="presParOf" srcId="{DCAB1DC1-E15F-424B-A95F-AF41308A1805}" destId="{6E143137-71A4-4246-A0C5-BD89858642C4}" srcOrd="0" destOrd="0" presId="urn:microsoft.com/office/officeart/2018/2/layout/IconVerticalSolidList"/>
    <dgm:cxn modelId="{F98D01F5-593C-4F1D-A1C3-4491362B66AB}" type="presParOf" srcId="{DCAB1DC1-E15F-424B-A95F-AF41308A1805}" destId="{3D3E9654-C8DD-45B2-A55C-226157783DF4}" srcOrd="1" destOrd="0" presId="urn:microsoft.com/office/officeart/2018/2/layout/IconVerticalSolidList"/>
    <dgm:cxn modelId="{1A9B767F-20F6-4EFF-B3ED-49E92010702B}" type="presParOf" srcId="{DCAB1DC1-E15F-424B-A95F-AF41308A1805}" destId="{C6EC1E5B-68B7-4F85-AC0E-168336417E67}" srcOrd="2" destOrd="0" presId="urn:microsoft.com/office/officeart/2018/2/layout/IconVerticalSolidList"/>
    <dgm:cxn modelId="{6C843EF9-D52B-428A-9198-54220C55ECE8}" type="presParOf" srcId="{DCAB1DC1-E15F-424B-A95F-AF41308A1805}" destId="{AF887A8B-E621-494B-B69F-AC8506DB769B}" srcOrd="3" destOrd="0" presId="urn:microsoft.com/office/officeart/2018/2/layout/IconVerticalSolidList"/>
    <dgm:cxn modelId="{FAEA0482-07BA-438B-A5B7-A3CA145EAB51}" type="presParOf" srcId="{DDD56F73-A953-4B30-A861-52CE47856048}" destId="{A27235D1-485A-4ED9-B736-4279EAFBAC00}" srcOrd="1" destOrd="0" presId="urn:microsoft.com/office/officeart/2018/2/layout/IconVerticalSolidList"/>
    <dgm:cxn modelId="{CA5DC18C-AD07-4064-B4DF-273B6D536F62}" type="presParOf" srcId="{DDD56F73-A953-4B30-A861-52CE47856048}" destId="{EF874EF9-84D4-4C18-8641-1556495B1FB9}" srcOrd="2" destOrd="0" presId="urn:microsoft.com/office/officeart/2018/2/layout/IconVerticalSolidList"/>
    <dgm:cxn modelId="{B452D1BB-B6E0-49C4-9275-7C1CBD8406E8}" type="presParOf" srcId="{EF874EF9-84D4-4C18-8641-1556495B1FB9}" destId="{CAD584FE-23D4-4C5D-9FC0-6FF933881387}" srcOrd="0" destOrd="0" presId="urn:microsoft.com/office/officeart/2018/2/layout/IconVerticalSolidList"/>
    <dgm:cxn modelId="{3E6F3F81-87DC-4007-B348-FF2EBFEE6623}" type="presParOf" srcId="{EF874EF9-84D4-4C18-8641-1556495B1FB9}" destId="{0500306B-27AE-4033-B2D7-8DD1A2D7B8A1}" srcOrd="1" destOrd="0" presId="urn:microsoft.com/office/officeart/2018/2/layout/IconVerticalSolidList"/>
    <dgm:cxn modelId="{E5FC6AE5-801B-48FA-BD0A-59CFB51D628B}" type="presParOf" srcId="{EF874EF9-84D4-4C18-8641-1556495B1FB9}" destId="{E0644D36-1D05-4F60-82D4-D1AEED093C7F}" srcOrd="2" destOrd="0" presId="urn:microsoft.com/office/officeart/2018/2/layout/IconVerticalSolidList"/>
    <dgm:cxn modelId="{7F11829F-7A1B-40B3-864D-3832A615BF68}" type="presParOf" srcId="{EF874EF9-84D4-4C18-8641-1556495B1FB9}" destId="{7D43C984-9C13-4482-B5B0-BACF725F6F98}" srcOrd="3" destOrd="0" presId="urn:microsoft.com/office/officeart/2018/2/layout/IconVerticalSolidList"/>
    <dgm:cxn modelId="{11030B44-B7F0-4A53-8C11-F78C2FF39895}" type="presParOf" srcId="{DDD56F73-A953-4B30-A861-52CE47856048}" destId="{E7C17CF5-CDCC-4B92-BB19-FEECADFD9F79}" srcOrd="3" destOrd="0" presId="urn:microsoft.com/office/officeart/2018/2/layout/IconVerticalSolidList"/>
    <dgm:cxn modelId="{A26B54BF-316F-47E3-AA88-30C3BB90C030}" type="presParOf" srcId="{DDD56F73-A953-4B30-A861-52CE47856048}" destId="{2B833B88-C5CA-4450-B9D3-4937C8857337}" srcOrd="4" destOrd="0" presId="urn:microsoft.com/office/officeart/2018/2/layout/IconVerticalSolidList"/>
    <dgm:cxn modelId="{97C58111-E90E-476E-887E-FDEBDB1385BC}" type="presParOf" srcId="{2B833B88-C5CA-4450-B9D3-4937C8857337}" destId="{80BA6D9B-5897-4457-B78D-D1E5414A82D8}" srcOrd="0" destOrd="0" presId="urn:microsoft.com/office/officeart/2018/2/layout/IconVerticalSolidList"/>
    <dgm:cxn modelId="{54880BC4-F540-4524-8304-82168875232F}" type="presParOf" srcId="{2B833B88-C5CA-4450-B9D3-4937C8857337}" destId="{9C72A13E-3113-4CB3-90CE-326FDDABD1DF}" srcOrd="1" destOrd="0" presId="urn:microsoft.com/office/officeart/2018/2/layout/IconVerticalSolidList"/>
    <dgm:cxn modelId="{83127CFA-314A-43ED-A458-4C4EC87CA237}" type="presParOf" srcId="{2B833B88-C5CA-4450-B9D3-4937C8857337}" destId="{B337D826-C2BE-4023-9679-4C916E5147C8}" srcOrd="2" destOrd="0" presId="urn:microsoft.com/office/officeart/2018/2/layout/IconVerticalSolidList"/>
    <dgm:cxn modelId="{39C6CC0E-679F-4113-A07A-934812CEE128}" type="presParOf" srcId="{2B833B88-C5CA-4450-B9D3-4937C8857337}" destId="{5042DEDC-21AC-44C5-8C63-0BA1E5F0899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1D9F30-6B72-4428-89E6-CC9A56F1F543}">
      <dsp:nvSpPr>
        <dsp:cNvPr id="0" name=""/>
        <dsp:cNvSpPr/>
      </dsp:nvSpPr>
      <dsp:spPr>
        <a:xfrm>
          <a:off x="0" y="311016"/>
          <a:ext cx="6367912" cy="10553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Introduction to Data set</a:t>
          </a:r>
        </a:p>
      </dsp:txBody>
      <dsp:txXfrm>
        <a:off x="51517" y="362533"/>
        <a:ext cx="6264878" cy="952306"/>
      </dsp:txXfrm>
    </dsp:sp>
    <dsp:sp modelId="{FEB4F794-806A-4BCD-8760-8AF7B2148C1F}">
      <dsp:nvSpPr>
        <dsp:cNvPr id="0" name=""/>
        <dsp:cNvSpPr/>
      </dsp:nvSpPr>
      <dsp:spPr>
        <a:xfrm>
          <a:off x="0" y="1493076"/>
          <a:ext cx="6367912" cy="1055340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Goals of analysis</a:t>
          </a:r>
        </a:p>
      </dsp:txBody>
      <dsp:txXfrm>
        <a:off x="51517" y="1544593"/>
        <a:ext cx="6264878" cy="952306"/>
      </dsp:txXfrm>
    </dsp:sp>
    <dsp:sp modelId="{50D19E40-ED72-414B-9D89-FDBCDD20C346}">
      <dsp:nvSpPr>
        <dsp:cNvPr id="0" name=""/>
        <dsp:cNvSpPr/>
      </dsp:nvSpPr>
      <dsp:spPr>
        <a:xfrm>
          <a:off x="0" y="2675136"/>
          <a:ext cx="6367912" cy="105534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Analysis and Visualization</a:t>
          </a:r>
        </a:p>
      </dsp:txBody>
      <dsp:txXfrm>
        <a:off x="51517" y="2726653"/>
        <a:ext cx="6264878" cy="952306"/>
      </dsp:txXfrm>
    </dsp:sp>
    <dsp:sp modelId="{C0AECDF8-9683-45D0-858A-A8004E239DA0}">
      <dsp:nvSpPr>
        <dsp:cNvPr id="0" name=""/>
        <dsp:cNvSpPr/>
      </dsp:nvSpPr>
      <dsp:spPr>
        <a:xfrm>
          <a:off x="0" y="3857196"/>
          <a:ext cx="6367912" cy="1055340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Results of analysis</a:t>
          </a:r>
        </a:p>
      </dsp:txBody>
      <dsp:txXfrm>
        <a:off x="51517" y="3908713"/>
        <a:ext cx="6264878" cy="952306"/>
      </dsp:txXfrm>
    </dsp:sp>
    <dsp:sp modelId="{C5F609B2-014B-4B07-9877-BCDF304A98E7}">
      <dsp:nvSpPr>
        <dsp:cNvPr id="0" name=""/>
        <dsp:cNvSpPr/>
      </dsp:nvSpPr>
      <dsp:spPr>
        <a:xfrm>
          <a:off x="0" y="5039256"/>
          <a:ext cx="6367912" cy="10553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Conclusion</a:t>
          </a:r>
        </a:p>
      </dsp:txBody>
      <dsp:txXfrm>
        <a:off x="51517" y="5090773"/>
        <a:ext cx="6264878" cy="9523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143137-71A4-4246-A0C5-BD89858642C4}">
      <dsp:nvSpPr>
        <dsp:cNvPr id="0" name=""/>
        <dsp:cNvSpPr/>
      </dsp:nvSpPr>
      <dsp:spPr>
        <a:xfrm>
          <a:off x="0" y="690"/>
          <a:ext cx="6248400" cy="16156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3E9654-C8DD-45B2-A55C-226157783DF4}">
      <dsp:nvSpPr>
        <dsp:cNvPr id="0" name=""/>
        <dsp:cNvSpPr/>
      </dsp:nvSpPr>
      <dsp:spPr>
        <a:xfrm>
          <a:off x="488743" y="364218"/>
          <a:ext cx="888624" cy="8886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887A8B-E621-494B-B69F-AC8506DB769B}">
      <dsp:nvSpPr>
        <dsp:cNvPr id="0" name=""/>
        <dsp:cNvSpPr/>
      </dsp:nvSpPr>
      <dsp:spPr>
        <a:xfrm>
          <a:off x="1866111" y="690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Game category has highest reviews and </a:t>
          </a:r>
          <a:r>
            <a:rPr lang="en-US" sz="2200" kern="1200" dirty="0" err="1"/>
            <a:t>Zoosk</a:t>
          </a:r>
          <a:r>
            <a:rPr lang="en-US" sz="2200" kern="1200" dirty="0"/>
            <a:t> Dating App  has the maximum number of reviews in Dating Category.</a:t>
          </a:r>
        </a:p>
      </dsp:txBody>
      <dsp:txXfrm>
        <a:off x="1866111" y="690"/>
        <a:ext cx="4382288" cy="1615680"/>
      </dsp:txXfrm>
    </dsp:sp>
    <dsp:sp modelId="{CAD584FE-23D4-4C5D-9FC0-6FF933881387}">
      <dsp:nvSpPr>
        <dsp:cNvPr id="0" name=""/>
        <dsp:cNvSpPr/>
      </dsp:nvSpPr>
      <dsp:spPr>
        <a:xfrm>
          <a:off x="0" y="2020291"/>
          <a:ext cx="6248400" cy="16156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00306B-27AE-4033-B2D7-8DD1A2D7B8A1}">
      <dsp:nvSpPr>
        <dsp:cNvPr id="0" name=""/>
        <dsp:cNvSpPr/>
      </dsp:nvSpPr>
      <dsp:spPr>
        <a:xfrm>
          <a:off x="488743" y="2383819"/>
          <a:ext cx="888624" cy="8886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43C984-9C13-4482-B5B0-BACF725F6F98}">
      <dsp:nvSpPr>
        <dsp:cNvPr id="0" name=""/>
        <dsp:cNvSpPr/>
      </dsp:nvSpPr>
      <dsp:spPr>
        <a:xfrm>
          <a:off x="1866111" y="2020291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Most of the apps has rating between 4 to 4.5.</a:t>
          </a:r>
        </a:p>
      </dsp:txBody>
      <dsp:txXfrm>
        <a:off x="1866111" y="2020291"/>
        <a:ext cx="4382288" cy="1615680"/>
      </dsp:txXfrm>
    </dsp:sp>
    <dsp:sp modelId="{80BA6D9B-5897-4457-B78D-D1E5414A82D8}">
      <dsp:nvSpPr>
        <dsp:cNvPr id="0" name=""/>
        <dsp:cNvSpPr/>
      </dsp:nvSpPr>
      <dsp:spPr>
        <a:xfrm>
          <a:off x="0" y="4039891"/>
          <a:ext cx="6248400" cy="16156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72A13E-3113-4CB3-90CE-326FDDABD1DF}">
      <dsp:nvSpPr>
        <dsp:cNvPr id="0" name=""/>
        <dsp:cNvSpPr/>
      </dsp:nvSpPr>
      <dsp:spPr>
        <a:xfrm>
          <a:off x="488743" y="4403420"/>
          <a:ext cx="888624" cy="8886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42DEDC-21AC-44C5-8C63-0BA1E5F0899B}">
      <dsp:nvSpPr>
        <dsp:cNvPr id="0" name=""/>
        <dsp:cNvSpPr/>
      </dsp:nvSpPr>
      <dsp:spPr>
        <a:xfrm>
          <a:off x="1866111" y="4039891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Most of the apps were updated in 2018.</a:t>
          </a:r>
        </a:p>
      </dsp:txBody>
      <dsp:txXfrm>
        <a:off x="1866111" y="4039891"/>
        <a:ext cx="4382288" cy="1615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33E73-4512-4A1F-8A8D-4374BE622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27A9D7-BF54-44C3-A276-236ED0FC5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09059-93A5-4E06-9999-D7C28A41E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E1D8-2616-4C8F-9B8A-83B7B377257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39E34-427D-486D-9668-A6553ED29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BC6CC-1EEB-4260-807F-565DBB33D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4751-6E7A-4A69-AF4D-3ADA3406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01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1C3E-2F43-43F4-82AE-6E137B155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EE094-BC5C-41FA-8613-244727F50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53542-3AEB-4FEE-9DC2-0C2CB2876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E1D8-2616-4C8F-9B8A-83B7B377257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E8197-24FC-48FB-A0CA-2380EE999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57CAE-72A8-4504-AF4D-8CCBA4C2F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4751-6E7A-4A69-AF4D-3ADA3406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12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6D5394-F37E-442A-B6DD-D132B2FC1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717F18-F28C-4225-87E7-1506F19B5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661AD-AA8A-4B46-AF83-9A0CC4BD2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E1D8-2616-4C8F-9B8A-83B7B377257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0F637-DFF9-4399-B74D-4DA5B9C60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B7234-A465-4F5B-BA72-2760C9BB2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4751-6E7A-4A69-AF4D-3ADA3406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88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987DE-B6DE-4C0D-B5F8-16420E3EA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0DEDC-856F-46BE-9975-D1D9E3F30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F8BD9-9FDF-4D73-B1C1-DD51F2615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E1D8-2616-4C8F-9B8A-83B7B377257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2F164-04F2-4C50-8A68-3432D83EF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3D275-0DB0-4E22-A5FC-4D9A6CDC3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4751-6E7A-4A69-AF4D-3ADA3406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97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E2B7F-CFE2-4D5C-B83B-0806D1055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F8C65-FD6C-4F9B-9B94-557E9706F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6AF7B-3059-4CBC-8875-6AE27A053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E1D8-2616-4C8F-9B8A-83B7B377257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950DA-66F0-4A9F-91E5-9EC8DFD52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8E9A5-36AD-4A96-A031-EC80D7F29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4751-6E7A-4A69-AF4D-3ADA3406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15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ECC14-7063-422A-942E-EF624F454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DA70D-8A8A-4CEA-873D-F29B621285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EBD78-7D1A-44AC-BCF1-B3586E32F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A0A10-B846-4ADB-B304-46C55343B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E1D8-2616-4C8F-9B8A-83B7B377257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75816-7BC2-46FC-903C-2AE4AD2BB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5522A-B3E8-445D-8AC4-E901B05F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4751-6E7A-4A69-AF4D-3ADA3406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25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59062-28EC-4EEE-8153-141EA0244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25F0C-8180-4600-B08C-9EAE57074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25290-D503-4114-A143-9405DF966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A79FA0-A7DD-42EF-8B90-CCD2DD9D9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C582C0-CC35-4B3B-8F82-2DA86156F1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F80B9E-69C7-45D6-8BED-DF41B85AD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E1D8-2616-4C8F-9B8A-83B7B377257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0B73F2-A401-4A87-A6DC-DD059C61B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8D4FE1-0C30-456B-A006-41330B2ED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4751-6E7A-4A69-AF4D-3ADA3406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22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E9EA5-0ADB-44AD-96EA-A279F1351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9BADEA-55E2-4441-BECD-2E1733361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E1D8-2616-4C8F-9B8A-83B7B377257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AF2A54-2734-4258-8BC8-A73A8CA90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F0052-32DB-4335-ACEE-DA7C6FD8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4751-6E7A-4A69-AF4D-3ADA3406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00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B1D73A-6E62-4F17-BBB1-D6EFC1620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E1D8-2616-4C8F-9B8A-83B7B377257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EFF0C7-0A74-4DEA-8174-A75ECFD68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9E002-C960-4B11-9E3D-CFFBAAD21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4751-6E7A-4A69-AF4D-3ADA3406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71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BE9C-2DD5-4F5B-A9F8-6D1A0EC5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C19E0-983B-401B-A3A5-C2E9A8506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15A2E3-03DA-42DA-BC68-04CEDEF5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C7442-D785-4068-B44A-1D42BA482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E1D8-2616-4C8F-9B8A-83B7B377257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B834F-7367-4A07-95EA-D09B7AAE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797C36-75B9-4EEA-A5F4-47ECF673C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4751-6E7A-4A69-AF4D-3ADA3406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28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5E57A-878D-49BF-A8BD-C50C9D9F7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CA9B9F-F6BC-41B4-BD11-277475A048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1D5C9-0341-4338-85C1-0FE025962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0F983-F458-4C6F-835C-F87D9E0BB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E1D8-2616-4C8F-9B8A-83B7B377257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6D00E-08F7-4335-8C25-AA90C43F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B9FE9-1B43-4B45-962F-B1DA7FB82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4751-6E7A-4A69-AF4D-3ADA3406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17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892C30-D50C-4820-AF43-3E34E6784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EFEC2-8A5B-4D86-927B-8371E56CB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E60D2-8C70-4D7E-8499-78E6A4D494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6E1D8-2616-4C8F-9B8A-83B7B377257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13BE6-37BC-484D-9BA5-11BEE1EC6D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7960A-FAA6-4619-9FA6-4FEDE73EDB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84751-6E7A-4A69-AF4D-3ADA3406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05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lava18/google-play-store-app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4556D3F-F9E0-4DD4-A96F-6A8297B9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929"/>
            <a:ext cx="12188952" cy="3490956"/>
            <a:chOff x="651279" y="598259"/>
            <a:chExt cx="10889442" cy="5680742"/>
          </a:xfrm>
        </p:grpSpPr>
        <p:sp>
          <p:nvSpPr>
            <p:cNvPr id="103" name="Color">
              <a:extLst>
                <a:ext uri="{FF2B5EF4-FFF2-40B4-BE49-F238E27FC236}">
                  <a16:creationId xmlns:a16="http://schemas.microsoft.com/office/drawing/2014/main" id="{86D4FF5D-6473-4BE3-A6EC-40CE25027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Color">
              <a:extLst>
                <a:ext uri="{FF2B5EF4-FFF2-40B4-BE49-F238E27FC236}">
                  <a16:creationId xmlns:a16="http://schemas.microsoft.com/office/drawing/2014/main" id="{993888FB-861F-4B4A-819C-BEB6D558A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5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30F8877C-9125-47BD-ACBC-B356D201C4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4804"/>
          <a:stretch/>
        </p:blipFill>
        <p:spPr>
          <a:xfrm>
            <a:off x="6803647" y="1065276"/>
            <a:ext cx="4730214" cy="4727448"/>
          </a:xfrm>
          <a:prstGeom prst="rect">
            <a:avLst/>
          </a:prstGeom>
        </p:spPr>
      </p:pic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5EABBED-2B80-4B13-A7A8-1D34C4A02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0" y="0"/>
            <a:chExt cx="12188952" cy="6858000"/>
          </a:xfrm>
        </p:grpSpPr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3A7A746-A7C1-443C-9B24-406D22245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D71425D-6031-4121-BA40-815DACCD0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67A43343-A25B-49D5-9967-D5647ADF7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F066E434-22B6-48A1-BC19-A80163E819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35470CE2-E5F8-489C-84E9-775AE8D3E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12435DD6-F0FB-492A-9267-CE09EC2C5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5B17117C-64EA-4B8B-9DDC-D10E947C46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D8DE69E-E225-4993-A2BD-EB60E349E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9708" y="1014574"/>
            <a:ext cx="5633531" cy="2226769"/>
          </a:xfrm>
        </p:spPr>
        <p:txBody>
          <a:bodyPr anchor="ctr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Analysis of Google Play Store Apps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8A820-C958-495F-BFF6-8D162E1E4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708" y="3640633"/>
            <a:ext cx="5631417" cy="2487212"/>
          </a:xfrm>
        </p:spPr>
        <p:txBody>
          <a:bodyPr anchor="t"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Bibek Shrees</a:t>
            </a:r>
          </a:p>
        </p:txBody>
      </p:sp>
    </p:spTree>
    <p:extLst>
      <p:ext uri="{BB962C8B-B14F-4D97-AF65-F5344CB8AC3E}">
        <p14:creationId xmlns:p14="http://schemas.microsoft.com/office/powerpoint/2010/main" val="21005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5" name="Rectangle 10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0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Rectangle 10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0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Freeform: Shape 11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5E4C95-A6A9-47EE-B6D2-262604DC0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Analysis for Question 3 (Excel)</a:t>
            </a:r>
          </a:p>
        </p:txBody>
      </p: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19E80B15-2761-4C06-A3F6-FF1AD5DDF7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912" b="761"/>
          <a:stretch/>
        </p:blipFill>
        <p:spPr>
          <a:xfrm>
            <a:off x="4502428" y="1003847"/>
            <a:ext cx="7225748" cy="485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089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AED734-60A2-4E03-99AE-4BC597D8C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Data Analysis Results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111470-258A-4852-B868-BF1FE294A9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8817658"/>
              </p:ext>
            </p:extLst>
          </p:nvPr>
        </p:nvGraphicFramePr>
        <p:xfrm>
          <a:off x="5181600" y="60383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9146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0AD58-B761-42BC-A0E8-8299A4281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0" y="1369938"/>
            <a:ext cx="3210854" cy="4114800"/>
          </a:xfrm>
        </p:spPr>
        <p:txBody>
          <a:bodyPr>
            <a:normAutofit/>
          </a:bodyPr>
          <a:lstStyle/>
          <a:p>
            <a:pPr algn="r"/>
            <a:r>
              <a:rPr lang="en-US"/>
              <a:t>Conclusion</a:t>
            </a:r>
          </a:p>
        </p:txBody>
      </p:sp>
      <p:cxnSp>
        <p:nvCxnSpPr>
          <p:cNvPr id="23" name="Straight Connector 13">
            <a:extLst>
              <a:ext uri="{FF2B5EF4-FFF2-40B4-BE49-F238E27FC236}">
                <a16:creationId xmlns:a16="http://schemas.microsoft.com/office/drawing/2014/main" id="{F492F8DF-EE34-4FC5-9FFE-76EB2E3B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3168614" y="3429000"/>
            <a:ext cx="3200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EADA2-E449-4CB5-B3DE-19FB0B025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0505" y="1371600"/>
            <a:ext cx="5872185" cy="4114800"/>
          </a:xfrm>
        </p:spPr>
        <p:txBody>
          <a:bodyPr anchor="ctr">
            <a:normAutofit/>
          </a:bodyPr>
          <a:lstStyle/>
          <a:p>
            <a:r>
              <a:rPr lang="en-US" sz="2200" dirty="0"/>
              <a:t>This analysis can help to get insightful about the apps used by android users.</a:t>
            </a:r>
          </a:p>
          <a:p>
            <a:r>
              <a:rPr lang="en-US" sz="2200" dirty="0"/>
              <a:t>It can help the android developers to understand the overview of the apps on the Play store.</a:t>
            </a:r>
          </a:p>
        </p:txBody>
      </p:sp>
    </p:spTree>
    <p:extLst>
      <p:ext uri="{BB962C8B-B14F-4D97-AF65-F5344CB8AC3E}">
        <p14:creationId xmlns:p14="http://schemas.microsoft.com/office/powerpoint/2010/main" val="1750658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D0986F-32D0-42C5-A54F-88B0AFF11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76363"/>
            <a:ext cx="9144000" cy="252159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FA75EE9-0DE4-4982-A870-290AD61E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4479276"/>
            <a:ext cx="5486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389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479DA1-64FB-4D1E-99E5-C67F17F61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Table of Contents</a:t>
            </a:r>
            <a:r>
              <a:rPr lang="en-US" sz="4800" dirty="0">
                <a:solidFill>
                  <a:schemeClr val="bg1"/>
                </a:solidFill>
              </a:rPr>
              <a:t>	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BEDB92A-42A4-4D21-AF4D-07F2F289AB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891146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0178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2E6E6-AE00-4E25-B6F0-91DE1E8A4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47" y="1338901"/>
            <a:ext cx="3201366" cy="1688352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dirty="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1BF13-0BB2-4F27-9A6C-826856319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Includes dataset of over 10,000 apps on google play store</a:t>
            </a:r>
          </a:p>
          <a:p>
            <a:r>
              <a:rPr lang="en-US" sz="2000" dirty="0"/>
              <a:t>I chose this dataset because I was curious to know the overview of the apps in google store.</a:t>
            </a:r>
          </a:p>
          <a:p>
            <a:r>
              <a:rPr lang="en-US" sz="2000" dirty="0"/>
              <a:t>Reference: </a:t>
            </a:r>
            <a:r>
              <a:rPr lang="en-US" sz="2000" dirty="0">
                <a:hlinkClick r:id="rId2"/>
              </a:rPr>
              <a:t>https://www.kaggle.com/lava18/google-play-store-apps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53123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8E414F-0757-481B-A9E0-A6A4ABA56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976267"/>
          </a:xfrm>
        </p:spPr>
        <p:txBody>
          <a:bodyPr anchor="b">
            <a:normAutofit/>
          </a:bodyPr>
          <a:lstStyle/>
          <a:p>
            <a:pPr algn="r"/>
            <a:br>
              <a:rPr lang="en-US" b="1" dirty="0">
                <a:solidFill>
                  <a:srgbClr val="FFFFFF"/>
                </a:solidFill>
              </a:rPr>
            </a:br>
            <a:r>
              <a:rPr lang="en-US" b="1" dirty="0">
                <a:solidFill>
                  <a:srgbClr val="FFFFFF"/>
                </a:solidFill>
              </a:rPr>
              <a:t>Data set</a:t>
            </a:r>
            <a:br>
              <a:rPr lang="en-US" b="1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-</a:t>
            </a:r>
            <a:r>
              <a:rPr lang="en-US" sz="3600" dirty="0">
                <a:solidFill>
                  <a:srgbClr val="FFFFFF"/>
                </a:solidFill>
              </a:rPr>
              <a:t>10,842 Total app entries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- 9,367 Unique app entries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6FACD-E8E3-4586-A1D4-CEC55844E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1800" b="1" dirty="0"/>
              <a:t>Columns in the dataset about the apps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700" b="1" dirty="0"/>
              <a:t>App</a:t>
            </a:r>
            <a:r>
              <a:rPr lang="en-US" sz="1700" dirty="0"/>
              <a:t>: Name of the app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700" b="1" dirty="0"/>
              <a:t>Category</a:t>
            </a:r>
            <a:r>
              <a:rPr lang="en-US" sz="1700" dirty="0"/>
              <a:t>: Category the app belongs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700" b="1" dirty="0"/>
              <a:t>Rating</a:t>
            </a:r>
            <a:r>
              <a:rPr lang="en-US" sz="1700" dirty="0"/>
              <a:t>: Rating of the app from 1 to 5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700" b="1" dirty="0"/>
              <a:t>Reviews</a:t>
            </a:r>
            <a:r>
              <a:rPr lang="en-US" sz="1700" dirty="0"/>
              <a:t>: The number of reviews the app has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700" b="1" dirty="0"/>
              <a:t>Size</a:t>
            </a:r>
            <a:r>
              <a:rPr lang="en-US" sz="1700" dirty="0"/>
              <a:t>: Size of the app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700" b="1" dirty="0"/>
              <a:t>Installs</a:t>
            </a:r>
            <a:r>
              <a:rPr lang="en-US" sz="1700" dirty="0"/>
              <a:t>: Number of times apps has been installed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700" b="1" dirty="0"/>
              <a:t>Type</a:t>
            </a:r>
            <a:r>
              <a:rPr lang="en-US" sz="1700" dirty="0"/>
              <a:t>: Whether the app is paid or free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700" b="1" dirty="0"/>
              <a:t>Price</a:t>
            </a:r>
            <a:r>
              <a:rPr lang="en-US" sz="1700" dirty="0"/>
              <a:t> : Price of the app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700" b="1" dirty="0"/>
              <a:t>Content Rating</a:t>
            </a:r>
            <a:r>
              <a:rPr lang="en-US" sz="1700" dirty="0"/>
              <a:t>: Who the app is targeted towards- Everyone, Children, Adult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700" b="1" dirty="0"/>
              <a:t>Genres</a:t>
            </a:r>
            <a:r>
              <a:rPr lang="en-US" sz="1700" dirty="0"/>
              <a:t>: Genre of the app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700" b="1" dirty="0"/>
              <a:t>Last Updated</a:t>
            </a:r>
            <a:r>
              <a:rPr lang="en-US" sz="1700" dirty="0"/>
              <a:t>: When the app was updated at the play store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700" b="1" dirty="0"/>
              <a:t>Current Ver</a:t>
            </a:r>
            <a:r>
              <a:rPr lang="en-US" sz="1700" dirty="0"/>
              <a:t>: The version of the apps that is available in the play store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700" b="1" dirty="0"/>
              <a:t>Android Ver</a:t>
            </a:r>
            <a:r>
              <a:rPr lang="en-US" sz="1700" dirty="0"/>
              <a:t>: Minimum android version needed to install the app</a:t>
            </a:r>
          </a:p>
        </p:txBody>
      </p:sp>
    </p:spTree>
    <p:extLst>
      <p:ext uri="{BB962C8B-B14F-4D97-AF65-F5344CB8AC3E}">
        <p14:creationId xmlns:p14="http://schemas.microsoft.com/office/powerpoint/2010/main" val="364568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DDE897-D788-4B7D-9E10-74BE3DE1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</a:rPr>
              <a:t>Questions</a:t>
            </a:r>
            <a:br>
              <a:rPr lang="en-US" sz="400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C5FDD-3CA9-4653-91CD-A588D645E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Which App Category has the  maximum no of reviews and what are the top 10 Dating apps by reviews and Rating?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How is the Rating distributed in the Play Store?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When is the apps last updated?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68279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6F6876-018B-4763-8D3E-DF0CEA7A6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analysis for Question 1 </a:t>
            </a: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 Report Builder)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087092-6C46-4377-B00C-02C3C50D5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1439" y="1675227"/>
            <a:ext cx="7709122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357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F3A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6A8952-613C-4025-BF18-9420BF29A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Dating Apps</a:t>
            </a:r>
            <a:br>
              <a:rPr lang="en-US" sz="3600">
                <a:solidFill>
                  <a:srgbClr val="FFFFFF"/>
                </a:solidFill>
              </a:rPr>
            </a:br>
            <a:r>
              <a:rPr lang="en-US" sz="3600">
                <a:solidFill>
                  <a:srgbClr val="FFFFFF"/>
                </a:solidFill>
              </a:rPr>
              <a:t>(Power BI)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8F1BBAA9-A3A2-454E-9CED-5AAD327C78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6" r="8173" b="2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08469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E6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77E49F-C6DB-4D8A-B2C7-369083E10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Dating Apps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(Power BI)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47B21335-BA6F-4136-A153-79038F715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9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43906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8880B-5F16-40FC-8AFE-88909C9CF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Analysis </a:t>
            </a:r>
            <a:r>
              <a:rPr lang="en-US" sz="4000" dirty="0">
                <a:solidFill>
                  <a:srgbClr val="FFFFFF"/>
                </a:solidFill>
              </a:rPr>
              <a:t>For Question 2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(Excel)</a:t>
            </a:r>
          </a:p>
        </p:txBody>
      </p:sp>
      <p:pic>
        <p:nvPicPr>
          <p:cNvPr id="4" name="Content Placeholder 3" descr="Chart, bar chart&#10;&#10;Description automatically generated">
            <a:extLst>
              <a:ext uri="{FF2B5EF4-FFF2-40B4-BE49-F238E27FC236}">
                <a16:creationId xmlns:a16="http://schemas.microsoft.com/office/drawing/2014/main" id="{1E2C8908-EADB-4252-B424-5FCC42B046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963214"/>
            <a:ext cx="7225748" cy="493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79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370</Words>
  <Application>Microsoft Office PowerPoint</Application>
  <PresentationFormat>Widescreen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Analysis of Google Play Store Apps</vt:lpstr>
      <vt:lpstr>Table of Contents  </vt:lpstr>
      <vt:lpstr>Introduction</vt:lpstr>
      <vt:lpstr> Data set  -10,842 Total app entries - 9,367 Unique app entries</vt:lpstr>
      <vt:lpstr>Questions </vt:lpstr>
      <vt:lpstr>Data analysis for Question 1 ( Report Builder)</vt:lpstr>
      <vt:lpstr>Dating Apps (Power BI)</vt:lpstr>
      <vt:lpstr>Dating Apps (Power BI)</vt:lpstr>
      <vt:lpstr>Data Analysis For Question 2 (Excel)</vt:lpstr>
      <vt:lpstr>Data Analysis for Question 3 (Excel)</vt:lpstr>
      <vt:lpstr>Data Analysis Results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Play Store</dc:title>
  <dc:creator>Bibek Shrees</dc:creator>
  <cp:lastModifiedBy>Bibek Shrees</cp:lastModifiedBy>
  <cp:revision>20</cp:revision>
  <dcterms:created xsi:type="dcterms:W3CDTF">2021-04-12T13:57:37Z</dcterms:created>
  <dcterms:modified xsi:type="dcterms:W3CDTF">2023-05-03T19:42:01Z</dcterms:modified>
</cp:coreProperties>
</file>