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05" r:id="rId1"/>
  </p:sldMasterIdLst>
  <p:notesMasterIdLst>
    <p:notesMasterId r:id="rId12"/>
  </p:notesMasterIdLst>
  <p:sldIdLst>
    <p:sldId id="287" r:id="rId2"/>
    <p:sldId id="295" r:id="rId3"/>
    <p:sldId id="260" r:id="rId4"/>
    <p:sldId id="305" r:id="rId5"/>
    <p:sldId id="275" r:id="rId6"/>
    <p:sldId id="279" r:id="rId7"/>
    <p:sldId id="264" r:id="rId8"/>
    <p:sldId id="304" r:id="rId9"/>
    <p:sldId id="281" r:id="rId10"/>
    <p:sldId id="3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400" autoAdjust="0"/>
  </p:normalViewPr>
  <p:slideViewPr>
    <p:cSldViewPr snapToGrid="0">
      <p:cViewPr varScale="1">
        <p:scale>
          <a:sx n="96" d="100"/>
          <a:sy n="96" d="100"/>
        </p:scale>
        <p:origin x="351" y="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F53C8-0C09-44B6-A1CD-3933497454E4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1DF94-D74C-4146-92EC-502882DDC5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28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1DF94-D74C-4146-92EC-502882DDC5A0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41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7082-F0B8-9E8B-89FC-192031BA9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9B606-B221-95D2-D5E0-EE311454E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14C8-3035-B221-D104-F864AA1F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500FA-320F-4BDE-E851-E0D5653D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0B788-F249-3A26-91FC-9DE31806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8225-0858-1D19-6DC7-C2363BAB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76F89-F292-E9A6-1508-CD5B8485C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B7A48-87E0-D743-7477-1B6ACF39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ED2EF-E01B-E0A1-501A-36526BF7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B7E0-DC2F-3E05-09BB-E12852C7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C31DF-8D15-E1D9-8BE4-18678B858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FDEE4-7E47-258A-7D7E-E12DBB52C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A8D14-4856-C69A-D315-678A835D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DA8D6-F30E-6BF7-5913-D6FC11C5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9DC1C-4922-A9D2-5F00-7179CB69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5D9-E76D-7F37-C36C-EC9D83A5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979CE-68F4-4988-4642-28095E79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324FA-1B83-ED00-96BA-D41561A4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716AD-7AEB-30E2-DCEE-BB4ECE6A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1E59-A7D3-6A2B-62C0-E68ED11F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AF65-AC59-B536-2533-903B5C62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2ECBF-80DD-D998-030D-D516CD9FA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5217C-AF15-E84E-2895-D069C6EE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5DABC-133B-CC05-E940-627BD630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737C-1698-4B76-D4B9-10676876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8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C039-ED33-F5F5-812F-1A988F30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0830-6633-16C4-D076-32F4B1AC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8B093-21BB-9C68-80D1-9E58AA480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8E8E6-5E57-8E73-21DC-AFDE145C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F6232-B39D-CCD6-A338-A9864F59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FE487-F69D-FE92-EDDA-8BD293BC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5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8A2E-6C3F-0FDF-5CB0-F8EC0160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83595-FABE-B65A-F148-5190BA051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269EF-84E1-6252-5F08-800E407BD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5EC07-683E-DBAE-62C8-6029F5949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77610-59C9-4778-E789-24C91A786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49BB0-E8F5-6A79-5BB8-8F4A126A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70A19-8BFD-DBD8-839E-6AA4E265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70661-56ED-BAEF-D34D-164BA4DB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0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23AE-AA34-724A-DB4F-372E407E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59CE-41DF-0CDC-6380-8274CBA0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2C185-3F3E-876A-717D-9969E64D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8B79A-052B-5FD9-4758-B3D0C713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2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04671-3EAF-B0C4-C86F-B38114EC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4B11F-1D88-82C5-88C5-8EBCCABF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2DA1D-5AFA-734F-52D7-5E460A95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7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5834-33C3-8784-4F1B-BA41212D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D0F5-4FEA-CC7F-F31C-D41286D1E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4BF3C-A0F3-E42D-3536-70E652B01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4B7C0-FEC8-131B-EE7B-7CFBCB08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4082D-A1D5-3DDD-4F7B-E33F0876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ACDA5-6E2E-E5C1-ACBA-597E961E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8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F096-B5AC-7614-52EE-FCB20A05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C8D552-9395-0519-958D-E92189EBB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14CFF-88F7-EE21-8EA4-9FD35B584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E976D-42C3-672E-966F-669518A5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C22E4-CE77-9117-B0FF-46125508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F5145-9A75-0715-9E50-8AF0E522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3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FE2E2-A72C-E383-3972-D9B3001B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B6C02-8550-CDD8-CB58-3156DA881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76E97-97DE-C2DA-375C-C0E86A2BD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03C63-9D80-D9DC-0228-6C9BDD885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DB9B-D48C-6A8D-A9BB-0501E0A27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6" r:id="rId1"/>
    <p:sldLayoutId id="2147484307" r:id="rId2"/>
    <p:sldLayoutId id="2147484308" r:id="rId3"/>
    <p:sldLayoutId id="2147484309" r:id="rId4"/>
    <p:sldLayoutId id="2147484310" r:id="rId5"/>
    <p:sldLayoutId id="2147484311" r:id="rId6"/>
    <p:sldLayoutId id="2147484312" r:id="rId7"/>
    <p:sldLayoutId id="2147484313" r:id="rId8"/>
    <p:sldLayoutId id="2147484314" r:id="rId9"/>
    <p:sldLayoutId id="2147484315" r:id="rId10"/>
    <p:sldLayoutId id="21474843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7" y="119270"/>
            <a:ext cx="8388625" cy="13517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LAKHMI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TECHONOLOGY</a:t>
            </a:r>
            <a:b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DEPARMENT OF COMPUTER SCIENCE ENGINEERING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79" y="2077278"/>
            <a:ext cx="11678025" cy="441282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5700" b="1" dirty="0">
                <a:solidFill>
                  <a:schemeClr val="accent5">
                    <a:lumMod val="75000"/>
                  </a:schemeClr>
                </a:solidFill>
              </a:rPr>
              <a:t>                   </a:t>
            </a:r>
            <a:r>
              <a:rPr lang="en-US" sz="5700" b="1" dirty="0">
                <a:solidFill>
                  <a:schemeClr val="accent5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Stack Web Development</a:t>
            </a:r>
          </a:p>
          <a:p>
            <a:endParaRPr lang="en-US" sz="2800" b="1" dirty="0"/>
          </a:p>
          <a:p>
            <a:pPr marL="0" indent="0" algn="r">
              <a:lnSpc>
                <a:spcPct val="120000"/>
              </a:lnSpc>
              <a:buNone/>
            </a:pPr>
            <a:r>
              <a:rPr lang="en-US" sz="4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                                                                                                                          </a:t>
            </a:r>
          </a:p>
          <a:p>
            <a:pPr marL="0" indent="0" algn="r">
              <a:lnSpc>
                <a:spcPct val="120000"/>
              </a:lnSpc>
              <a:buNone/>
            </a:pPr>
            <a:endParaRPr lang="en-US" sz="4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r">
              <a:lnSpc>
                <a:spcPct val="120000"/>
              </a:lnSpc>
              <a:buNone/>
            </a:pPr>
            <a:endParaRPr lang="en-US" sz="4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457200" lvl="1" indent="0" algn="r">
              <a:lnSpc>
                <a:spcPct val="120000"/>
              </a:lnSpc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Nikita Kumar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4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                         </a:t>
            </a:r>
            <a:r>
              <a:rPr lang="en-US" sz="42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42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8" y="268357"/>
            <a:ext cx="2157699" cy="1601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69AD0-EA2F-4EDB-2D9E-C899D1D6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710" y="3001618"/>
            <a:ext cx="5533945" cy="2650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900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E1831F-E3AA-A79B-DCD5-DFDA3FAAE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698" y="2207247"/>
            <a:ext cx="7636604" cy="3588093"/>
          </a:xfrm>
        </p:spPr>
      </p:pic>
    </p:spTree>
    <p:extLst>
      <p:ext uri="{BB962C8B-B14F-4D97-AF65-F5344CB8AC3E}">
        <p14:creationId xmlns:p14="http://schemas.microsoft.com/office/powerpoint/2010/main" val="427562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6213A4-6C7F-FC85-769B-0D38AF7E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163" y="435561"/>
            <a:ext cx="2220963" cy="972987"/>
          </a:xfrm>
        </p:spPr>
        <p:txBody>
          <a:bodyPr>
            <a:no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007" y="1408548"/>
            <a:ext cx="11508621" cy="521822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 In Full Stack Development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Technology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 Technology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Version Control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B57BC-0DF3-8A80-39CE-FE1DA649E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834" y="2753141"/>
            <a:ext cx="5059017" cy="39955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D4AD5B-AE6F-FBB6-1CA5-909053F0B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930" y="1546167"/>
            <a:ext cx="2699841" cy="1356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429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056" y="297712"/>
            <a:ext cx="5730949" cy="1010093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FULL STACK DEVELOPEMENT  ?               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112" y="1426129"/>
            <a:ext cx="11949317" cy="5236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development</a:t>
            </a:r>
            <a:r>
              <a:rPr lang="en-US" sz="3200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development of both front-end (client side) &amp; back-end (server side)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Portions of web applications.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 Technologies in Full Stack Includes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1.HTML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2.CSS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3.JavaScript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4.Bootstrap</a:t>
            </a:r>
          </a:p>
          <a:p>
            <a:pPr marL="0" indent="0">
              <a:buNone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B5A84-A973-3CAE-270E-57D5689D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849" y="3429000"/>
            <a:ext cx="3818302" cy="2119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614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2AD8-A935-97A3-1B7F-E782DF0C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26142"/>
            <a:ext cx="11728173" cy="928015"/>
          </a:xfrm>
        </p:spPr>
        <p:txBody>
          <a:bodyPr>
            <a:normAutofit/>
          </a:bodyPr>
          <a:lstStyle/>
          <a:p>
            <a:pPr algn="ctr"/>
            <a:r>
              <a:rPr lang="en-IN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  IN  FULL  STACK  DEVELOPMENT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BA796A-2F7F-5B79-5388-F6676BB24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876" y="1825625"/>
            <a:ext cx="7766247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812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346841"/>
            <a:ext cx="10477745" cy="735725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HYPERTEXT  MARKUP  LANGUAGE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53" y="1366345"/>
            <a:ext cx="11824447" cy="54916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the standard markup language for creating web pages and wed applications. Web browsers receive HTML documents from a web server or local storage and render the documents into multimedia web pages. HTML documents into multimedia of a web pages. HTML describes the structure of a web pages semantically  &amp; originally included cues for the appearance of the document.</a:t>
            </a:r>
          </a:p>
        </p:txBody>
      </p:sp>
      <p:sp>
        <p:nvSpPr>
          <p:cNvPr id="5" name="AutoShape 2" descr="blob:https://web.whatsapp.com/214adeaf-1c80-4e26-bb88-c86f818508a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blob:https://web.whatsapp.com/214adeaf-1c80-4e26-bb88-c86f818508a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58D339-2C95-EF37-C35B-AD1C7C004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10" y="3064322"/>
            <a:ext cx="7292340" cy="31078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754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957" y="415159"/>
            <a:ext cx="10811403" cy="873018"/>
          </a:xfrm>
        </p:spPr>
        <p:txBody>
          <a:bodyPr>
            <a:noAutofit/>
          </a:bodyPr>
          <a:lstStyle/>
          <a:p>
            <a:pPr algn="ctr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0256" y="1463040"/>
            <a:ext cx="11779496" cy="52959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/>
              <a:t>CSS  is a style sheet language used for describing the presentation of a documents written in markup language like HTML.</a:t>
            </a:r>
          </a:p>
          <a:p>
            <a:pPr marL="0" indent="0" algn="just">
              <a:buNone/>
            </a:pPr>
            <a:r>
              <a:rPr lang="en-IN" sz="2400" dirty="0"/>
              <a:t>CSS is designed to enable the separation of presentation and content , include layout, </a:t>
            </a:r>
            <a:r>
              <a:rPr lang="en-IN" sz="2400" dirty="0" err="1"/>
              <a:t>colors</a:t>
            </a:r>
            <a:r>
              <a:rPr lang="en-IN" sz="2400" dirty="0"/>
              <a:t> and fonts.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7253B-8DC4-E927-6D9B-06AF2BDF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39" y="3180522"/>
            <a:ext cx="6718852" cy="28624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410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191" y="490451"/>
            <a:ext cx="9724155" cy="471150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IN" sz="4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268" y="1454727"/>
            <a:ext cx="11494709" cy="5403273"/>
          </a:xfrm>
          <a:effectLst>
            <a:softEdge rad="762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 –level interpreted programming language. It is a dynamic language. JavaScript enables interactive web pages and is an essential part of web applications. The vast majority of websites uses it  and major web browsers have a dedicated JS engine to execute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6F276-CF7B-97EF-F13E-2334AB253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456563"/>
            <a:ext cx="8816009" cy="3228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7531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FEFB-3D55-BA78-C151-06B21818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028" y="269423"/>
            <a:ext cx="8399721" cy="1293028"/>
          </a:xfrm>
        </p:spPr>
        <p:txBody>
          <a:bodyPr>
            <a:normAutofit/>
          </a:bodyPr>
          <a:lstStyle/>
          <a:p>
            <a:pPr algn="ctr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DD91C-9685-749D-36F9-31695F7612CB}"/>
              </a:ext>
            </a:extLst>
          </p:cNvPr>
          <p:cNvSpPr txBox="1"/>
          <p:nvPr/>
        </p:nvSpPr>
        <p:spPr>
          <a:xfrm>
            <a:off x="414670" y="1414130"/>
            <a:ext cx="11398102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 development  refers to the server side of an applications &amp; everything that communicates between the database  and the browser.</a:t>
            </a:r>
          </a:p>
          <a:p>
            <a:pPr algn="just"/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-end  Technologies in Full Stack Includes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1.Java(Spring)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2.Python(Django, Flask)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3.PHP (Laravel)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4.Nodejs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Technologies in Full Stacks Includes: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MySQL, MongoDB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56873-8E74-E134-C607-EF85BC7A9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079" y="3126453"/>
            <a:ext cx="3992944" cy="23973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640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902" y="574158"/>
            <a:ext cx="10595793" cy="5785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VERSION CONTROL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system that records changes to a file or set of files over time so that you can recall specific versions later.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is a distributed version control system that enables software development teams to have multiple local copies of the project's codebase independent of each other.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7D493-7C31-A9F4-E90C-6A88286A6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375" y="3256030"/>
            <a:ext cx="5239250" cy="2833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475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</TotalTime>
  <Words>379</Words>
  <Application>Microsoft Office PowerPoint</Application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Angsana New</vt:lpstr>
      <vt:lpstr>AngsanaUPC</vt:lpstr>
      <vt:lpstr>Arial</vt:lpstr>
      <vt:lpstr>Calibri</vt:lpstr>
      <vt:lpstr>Calibri Light</vt:lpstr>
      <vt:lpstr>Times New Roman</vt:lpstr>
      <vt:lpstr>Office Theme</vt:lpstr>
      <vt:lpstr>LAKHMI   CHAND INSTITUTE OF TECHONOLOGY DEPARMENT OF COMPUTER SCIENCE ENGINEERING</vt:lpstr>
      <vt:lpstr>CONTENTS</vt:lpstr>
      <vt:lpstr>WHAT IS FULL STACK DEVELOPEMENT  ?               </vt:lpstr>
      <vt:lpstr>LAYERS  IN  FULL  STACK  DEVELOPMENT</vt:lpstr>
      <vt:lpstr>HYPERTEXT  MARKUP  LANGUAGE</vt:lpstr>
      <vt:lpstr>CASCADING STYLE SHEETS</vt:lpstr>
      <vt:lpstr>JAVASCRIPT</vt:lpstr>
      <vt:lpstr>BACK-END DEVELOPMENT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PROJECT</dc:title>
  <dc:creator>USER</dc:creator>
  <cp:lastModifiedBy>Nikita Kumar</cp:lastModifiedBy>
  <cp:revision>152</cp:revision>
  <dcterms:created xsi:type="dcterms:W3CDTF">2022-10-23T13:48:24Z</dcterms:created>
  <dcterms:modified xsi:type="dcterms:W3CDTF">2023-09-30T14:04:22Z</dcterms:modified>
</cp:coreProperties>
</file>