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0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50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2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6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5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6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8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5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AD4E7C0-7792-493D-88AF-56715CF4B0AA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5162D44-2ECC-4970-ADFB-D9FC0375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DF1E-0969-BDAB-174F-80CFD8838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1213"/>
            <a:ext cx="9144000" cy="1428749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IN" dirty="0" err="1"/>
              <a:t>unBot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2C8E0-88EC-817F-D1C5-6BCA34746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56" b="16385"/>
          <a:stretch/>
        </p:blipFill>
        <p:spPr>
          <a:xfrm>
            <a:off x="454819" y="364330"/>
            <a:ext cx="1271588" cy="1428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7F0A6B-DE0A-BC31-4E2A-1166B4D5A5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r="21767"/>
          <a:stretch/>
        </p:blipFill>
        <p:spPr>
          <a:xfrm>
            <a:off x="10477499" y="340518"/>
            <a:ext cx="1181101" cy="1428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102830-3EA9-442F-9F20-4092DA6AB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r="3965"/>
          <a:stretch/>
        </p:blipFill>
        <p:spPr>
          <a:xfrm>
            <a:off x="9010650" y="364330"/>
            <a:ext cx="1271588" cy="1381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4DC37E-F71E-2636-057F-7883E366DDA6}"/>
              </a:ext>
            </a:extLst>
          </p:cNvPr>
          <p:cNvSpPr txBox="1"/>
          <p:nvPr/>
        </p:nvSpPr>
        <p:spPr>
          <a:xfrm>
            <a:off x="3228975" y="3990975"/>
            <a:ext cx="585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IN" dirty="0" err="1">
                <a:solidFill>
                  <a:schemeClr val="bg1"/>
                </a:solidFill>
              </a:rPr>
              <a:t>ducate</a:t>
            </a:r>
            <a:r>
              <a:rPr lang="en-IN" dirty="0">
                <a:solidFill>
                  <a:schemeClr val="bg1"/>
                </a:solidFill>
              </a:rPr>
              <a:t> With Fun</a:t>
            </a:r>
          </a:p>
        </p:txBody>
      </p:sp>
    </p:spTree>
    <p:extLst>
      <p:ext uri="{BB962C8B-B14F-4D97-AF65-F5344CB8AC3E}">
        <p14:creationId xmlns:p14="http://schemas.microsoft.com/office/powerpoint/2010/main" val="118156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75B5D-3761-BAC8-E9FD-7A8AB93EBC7B}"/>
              </a:ext>
            </a:extLst>
          </p:cNvPr>
          <p:cNvSpPr txBox="1"/>
          <p:nvPr/>
        </p:nvSpPr>
        <p:spPr>
          <a:xfrm>
            <a:off x="1847850" y="1152525"/>
            <a:ext cx="7934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TEAM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44B8D-F67B-66CC-8E72-A65B800F2531}"/>
              </a:ext>
            </a:extLst>
          </p:cNvPr>
          <p:cNvSpPr txBox="1"/>
          <p:nvPr/>
        </p:nvSpPr>
        <p:spPr>
          <a:xfrm>
            <a:off x="2105025" y="2419350"/>
            <a:ext cx="5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2390E8-511F-4C6E-4913-8D1F8087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9473"/>
              </p:ext>
            </p:extLst>
          </p:nvPr>
        </p:nvGraphicFramePr>
        <p:xfrm>
          <a:off x="2031999" y="2088019"/>
          <a:ext cx="8471016" cy="2467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54">
                  <a:extLst>
                    <a:ext uri="{9D8B030D-6E8A-4147-A177-3AD203B41FA5}">
                      <a16:colId xmlns:a16="http://schemas.microsoft.com/office/drawing/2014/main" val="1451628457"/>
                    </a:ext>
                  </a:extLst>
                </a:gridCol>
                <a:gridCol w="2117754">
                  <a:extLst>
                    <a:ext uri="{9D8B030D-6E8A-4147-A177-3AD203B41FA5}">
                      <a16:colId xmlns:a16="http://schemas.microsoft.com/office/drawing/2014/main" val="364727635"/>
                    </a:ext>
                  </a:extLst>
                </a:gridCol>
                <a:gridCol w="2117754">
                  <a:extLst>
                    <a:ext uri="{9D8B030D-6E8A-4147-A177-3AD203B41FA5}">
                      <a16:colId xmlns:a16="http://schemas.microsoft.com/office/drawing/2014/main" val="4126068029"/>
                    </a:ext>
                  </a:extLst>
                </a:gridCol>
                <a:gridCol w="2117754">
                  <a:extLst>
                    <a:ext uri="{9D8B030D-6E8A-4147-A177-3AD203B41FA5}">
                      <a16:colId xmlns:a16="http://schemas.microsoft.com/office/drawing/2014/main" val="3779440114"/>
                    </a:ext>
                  </a:extLst>
                </a:gridCol>
              </a:tblGrid>
              <a:tr h="51941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76056"/>
                  </a:ext>
                </a:extLst>
              </a:tr>
              <a:tr h="908970">
                <a:tc>
                  <a:txBody>
                    <a:bodyPr/>
                    <a:lstStyle/>
                    <a:p>
                      <a:r>
                        <a:rPr lang="en-US" dirty="0" err="1"/>
                        <a:t>Divya</a:t>
                      </a:r>
                      <a:r>
                        <a:rPr lang="en-US" dirty="0"/>
                        <a:t> Tej Reddy </a:t>
                      </a:r>
                      <a:r>
                        <a:rPr lang="en-US" dirty="0" err="1"/>
                        <a:t>Maddala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73382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r>
                        <a:rPr lang="en-US" dirty="0"/>
                        <a:t>Kaushik 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Ideationer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796468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r>
                        <a:rPr lang="en-US" dirty="0"/>
                        <a:t>Mohammed Bilal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1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6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5E41-A265-F5EF-8315-5230A8DF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8AD9-6F22-4D96-CD31-A0BC88CE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A robotic toy that can interact with children would be an excellent addition to any family. The </a:t>
            </a:r>
            <a:r>
              <a:rPr lang="en-US" dirty="0" err="1">
                <a:solidFill>
                  <a:schemeClr val="tx1"/>
                </a:solidFill>
              </a:rPr>
              <a:t>FunBot</a:t>
            </a:r>
            <a:r>
              <a:rPr lang="en-US" dirty="0">
                <a:solidFill>
                  <a:schemeClr val="tx1"/>
                </a:solidFill>
              </a:rPr>
              <a:t> would provide hours of entertainment and education for your child. It is important for children to have a toy that they can interact with so that they can learn how to socialize properly. With the </a:t>
            </a:r>
            <a:r>
              <a:rPr lang="en-US" dirty="0" err="1">
                <a:solidFill>
                  <a:schemeClr val="tx1"/>
                </a:solidFill>
              </a:rPr>
              <a:t>FunBot</a:t>
            </a:r>
            <a:r>
              <a:rPr lang="en-US" dirty="0">
                <a:solidFill>
                  <a:schemeClr val="tx1"/>
                </a:solidFill>
              </a:rPr>
              <a:t>, your child will never get bored, because it has many different games and activities built into it.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042A-583B-4A94-AAEB-4ADBF525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Community people who are facing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20F5-A0CC-3FB5-9978-381C2F56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We created</a:t>
            </a:r>
            <a:r>
              <a:rPr lang="en-US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FunBot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 for kids</a:t>
            </a:r>
            <a:r>
              <a:rPr lang="en-US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to entertain them as they learn in order</a:t>
            </a:r>
            <a:r>
              <a:rPr lang="en-US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to</a:t>
            </a:r>
            <a:r>
              <a:rPr lang="en-US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who find</a:t>
            </a:r>
            <a:r>
              <a:rPr lang="en-US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it difficult</a:t>
            </a:r>
            <a:r>
              <a:rPr lang="en-US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to concentrate</a:t>
            </a:r>
            <a:r>
              <a:rPr lang="en-US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on the subjects</a:t>
            </a:r>
            <a:r>
              <a:rPr lang="en-US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they love to study.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88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2C3B-6459-86BA-CB6C-ACAB7A49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9FB7-C977-E411-E193-F597B93B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name : </a:t>
            </a:r>
            <a:r>
              <a:rPr lang="en-IN" dirty="0" err="1">
                <a:solidFill>
                  <a:schemeClr val="tx1"/>
                </a:solidFill>
              </a:rPr>
              <a:t>FunBot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/>
              <a:t>Tagline: </a:t>
            </a:r>
            <a:r>
              <a:rPr lang="en-IN" dirty="0">
                <a:solidFill>
                  <a:schemeClr val="tx1"/>
                </a:solidFill>
              </a:rPr>
              <a:t>Educate With Fun</a:t>
            </a:r>
          </a:p>
          <a:p>
            <a:r>
              <a:rPr lang="en-IN" dirty="0"/>
              <a:t>Description: </a:t>
            </a:r>
            <a:r>
              <a:rPr lang="en-US" dirty="0">
                <a:solidFill>
                  <a:schemeClr val="tx1"/>
                </a:solidFill>
              </a:rPr>
              <a:t>A robotic toy that can interact with children would be an excellent addition to any family. The </a:t>
            </a:r>
            <a:r>
              <a:rPr lang="en-US" dirty="0" err="1">
                <a:solidFill>
                  <a:schemeClr val="tx1"/>
                </a:solidFill>
              </a:rPr>
              <a:t>FunBot</a:t>
            </a:r>
            <a:r>
              <a:rPr lang="en-US" dirty="0">
                <a:solidFill>
                  <a:schemeClr val="tx1"/>
                </a:solidFill>
              </a:rPr>
              <a:t> would provide hours of entertainment and education for your child. It is important for children to have a toy that they can interact with so that they can learn how to socialize properly. With the </a:t>
            </a:r>
            <a:r>
              <a:rPr lang="en-US" dirty="0" err="1">
                <a:solidFill>
                  <a:schemeClr val="tx1"/>
                </a:solidFill>
              </a:rPr>
              <a:t>FunBot</a:t>
            </a:r>
            <a:r>
              <a:rPr lang="en-US" dirty="0">
                <a:solidFill>
                  <a:schemeClr val="tx1"/>
                </a:solidFill>
              </a:rPr>
              <a:t>, your child will never get bored, because it has many different games and activities built into it.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0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52BB-7E44-5351-AE6F-A4B4416A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2A3-BA71-0BBF-2436-AA7F2B52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It’s a fun toy built based on AI. It has voice recognition(speech-recognition), text to speech engine(pyttsx3), retrieve info from web(Wikipedia), solve mathematical problems and answer general knowledge question(wolfram alpha), search on browser(</a:t>
            </a:r>
            <a:r>
              <a:rPr lang="en-US" dirty="0" err="1">
                <a:solidFill>
                  <a:schemeClr val="tx1"/>
                </a:solidFill>
              </a:rPr>
              <a:t>webbrowser</a:t>
            </a:r>
            <a:r>
              <a:rPr lang="en-US" dirty="0">
                <a:solidFill>
                  <a:schemeClr val="tx1"/>
                </a:solidFill>
              </a:rPr>
              <a:t>) and lots more.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5AF17-EFA5-E23F-EF2D-0A5FED13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933451"/>
            <a:ext cx="4754880" cy="990600"/>
          </a:xfrm>
        </p:spPr>
        <p:txBody>
          <a:bodyPr>
            <a:normAutofit/>
          </a:bodyPr>
          <a:lstStyle/>
          <a:p>
            <a:r>
              <a:rPr lang="en-IN" sz="2800" dirty="0"/>
              <a:t>Current status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8F0E-8802-805F-A6BE-AD977B1A0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095500"/>
            <a:ext cx="4754880" cy="4009263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5400" b="1" dirty="0">
                <a:solidFill>
                  <a:schemeClr val="tx1"/>
                </a:solidFill>
              </a:rPr>
              <a:t>Development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1BCFC-2324-F446-EED1-99885A5B1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173" y="933452"/>
            <a:ext cx="4754880" cy="990600"/>
          </a:xfrm>
        </p:spPr>
        <p:txBody>
          <a:bodyPr/>
          <a:lstStyle/>
          <a:p>
            <a:r>
              <a:rPr lang="en-IN" dirty="0"/>
              <a:t>Future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CB296-5C06-E781-1E04-72EF47CBB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093339"/>
            <a:ext cx="4754880" cy="400926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After </a:t>
            </a:r>
            <a:r>
              <a:rPr lang="en-US" sz="3200" dirty="0" err="1">
                <a:solidFill>
                  <a:schemeClr val="tx1"/>
                </a:solidFill>
              </a:rPr>
              <a:t>FunBot</a:t>
            </a:r>
            <a:r>
              <a:rPr lang="en-US" sz="3200" dirty="0">
                <a:solidFill>
                  <a:schemeClr val="tx1"/>
                </a:solidFill>
              </a:rPr>
              <a:t> we are developing it to an advanced level and placing it in classrooms to clear student doubts, we are going to name it as </a:t>
            </a:r>
            <a:r>
              <a:rPr lang="en-US" sz="3200" dirty="0" err="1">
                <a:solidFill>
                  <a:schemeClr val="tx1"/>
                </a:solidFill>
              </a:rPr>
              <a:t>FunBot</a:t>
            </a:r>
            <a:r>
              <a:rPr lang="en-US" sz="3200" dirty="0">
                <a:solidFill>
                  <a:schemeClr val="tx1"/>
                </a:solidFill>
              </a:rPr>
              <a:t> 2.0.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52BB-7E44-5351-AE6F-A4B4416A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8448"/>
            <a:ext cx="9875520" cy="654341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CAB96-FDBE-5DC7-C54A-464D204E1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8" y="922789"/>
            <a:ext cx="4038600" cy="4038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1F816-BF93-98F7-B371-8E1DD82CF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08869"/>
            <a:ext cx="6621209" cy="54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1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52BB-7E44-5351-AE6F-A4B4416A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</a:t>
            </a:r>
            <a:r>
              <a:rPr lang="en-IN" dirty="0" err="1"/>
              <a:t>FunBot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2A3-BA71-0BBF-2436-AA7F2B52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helps children to focus on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helps kids to interact with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make kids Hyperactive.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make kids think logical and creative. </a:t>
            </a:r>
          </a:p>
        </p:txBody>
      </p:sp>
    </p:spTree>
    <p:extLst>
      <p:ext uri="{BB962C8B-B14F-4D97-AF65-F5344CB8AC3E}">
        <p14:creationId xmlns:p14="http://schemas.microsoft.com/office/powerpoint/2010/main" val="362118355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130</TotalTime>
  <Words>361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Open Sans</vt:lpstr>
      <vt:lpstr>Basis</vt:lpstr>
      <vt:lpstr>FunBot</vt:lpstr>
      <vt:lpstr>PowerPoint Presentation</vt:lpstr>
      <vt:lpstr>Theme</vt:lpstr>
      <vt:lpstr>Community people who are facing this problem</vt:lpstr>
      <vt:lpstr>Solution</vt:lpstr>
      <vt:lpstr>Technologies used</vt:lpstr>
      <vt:lpstr>PowerPoint Presentation</vt:lpstr>
      <vt:lpstr>Project images</vt:lpstr>
      <vt:lpstr>Advantages of FunBot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Pavani Dhanni</dc:creator>
  <cp:lastModifiedBy>Tej Reddy</cp:lastModifiedBy>
  <cp:revision>3</cp:revision>
  <dcterms:created xsi:type="dcterms:W3CDTF">2022-12-17T08:57:49Z</dcterms:created>
  <dcterms:modified xsi:type="dcterms:W3CDTF">2022-12-18T04:19:42Z</dcterms:modified>
</cp:coreProperties>
</file>