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7" r:id="rId3"/>
    <p:sldId id="262" r:id="rId4"/>
    <p:sldId id="259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1001-ADF0-40F0-8FDA-8E1814A3B5CD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27C12-E5A1-4286-8C1C-B7CB9D631A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765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itchFamily="18" charset="0"/>
              <a:buNone/>
            </a:pPr>
            <a:fld id="{25C56175-2E88-4262-80AF-DC743241467C}" type="slidenum">
              <a:rPr lang="en-US" altLang="en-US" smtClean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pPr eaLnBrk="1" hangingPunct="1">
                <a:spcBef>
                  <a:spcPct val="0"/>
                </a:spcBef>
                <a:buFont typeface="Times New Roman" pitchFamily="18" charset="0"/>
                <a:buNone/>
              </a:pPr>
              <a:t>2</a:t>
            </a:fld>
            <a:endParaRPr lang="en-US" altLang="en-US" smtClean="0"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77C2-8B14-4B6D-B06D-E668CFD15794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9A57-0C73-4EFD-985D-76D6DD2CBC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199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77C2-8B14-4B6D-B06D-E668CFD15794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9A57-0C73-4EFD-985D-76D6DD2CBC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023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77C2-8B14-4B6D-B06D-E668CFD15794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9A57-0C73-4EFD-985D-76D6DD2CBC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154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77C2-8B14-4B6D-B06D-E668CFD15794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9A57-0C73-4EFD-985D-76D6DD2CBC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829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77C2-8B14-4B6D-B06D-E668CFD15794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9A57-0C73-4EFD-985D-76D6DD2CBC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864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77C2-8B14-4B6D-B06D-E668CFD15794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9A57-0C73-4EFD-985D-76D6DD2CBC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965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77C2-8B14-4B6D-B06D-E668CFD15794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9A57-0C73-4EFD-985D-76D6DD2CBC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748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77C2-8B14-4B6D-B06D-E668CFD15794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9A57-0C73-4EFD-985D-76D6DD2CBC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946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77C2-8B14-4B6D-B06D-E668CFD15794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9A57-0C73-4EFD-985D-76D6DD2CBC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078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77C2-8B14-4B6D-B06D-E668CFD15794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9A57-0C73-4EFD-985D-76D6DD2CBC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116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77C2-8B14-4B6D-B06D-E668CFD15794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9A57-0C73-4EFD-985D-76D6DD2CBC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815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377C2-8B14-4B6D-B06D-E668CFD15794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F9A57-0C73-4EFD-985D-76D6DD2CBC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328" y="88900"/>
            <a:ext cx="74295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4988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sttransserver2.in/Transliteration.aspx" TargetMode="External"/><Relationship Id="rId2" Type="http://schemas.openxmlformats.org/officeDocument/2006/relationships/hyperlink" Target="http://gisttransserver.in/%0dhttp:/gisttransserver1.in/%0dhttp:/gisttransserver2.in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3048000"/>
          </a:xfrm>
        </p:spPr>
        <p:txBody>
          <a:bodyPr>
            <a:normAutofit/>
          </a:bodyPr>
          <a:lstStyle/>
          <a:p>
            <a:r>
              <a:rPr lang="en-IN" dirty="0" err="1" smtClean="0"/>
              <a:t>iSuggest</a:t>
            </a:r>
            <a:r>
              <a:rPr lang="en-IN" dirty="0" smtClean="0"/>
              <a:t> Typing Service</a:t>
            </a: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4000" dirty="0"/>
              <a:t/>
            </a:r>
            <a:br>
              <a:rPr lang="en-IN" sz="4000" dirty="0"/>
            </a:br>
            <a:endParaRPr 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0D3C-69D6-4901-951B-B3C276402450}" type="datetime1">
              <a:rPr lang="en-US" smtClean="0"/>
              <a:pPr/>
              <a:t>11/21/2014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5485-950C-4613-9B8D-125DE7577DE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9805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533400" y="1295400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403225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9350" indent="-28575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SzTx/>
              <a:buFont typeface="Wingdings" pitchFamily="2" charset="2"/>
              <a:buChar char="§"/>
            </a:pPr>
            <a:r>
              <a:rPr lang="en-US" altLang="en-US" sz="2000" dirty="0" smtClean="0"/>
              <a:t> Support of 6 Indian languages –</a:t>
            </a:r>
          </a:p>
          <a:p>
            <a:pPr lvl="1" eaLnBrk="1" hangingPunct="1">
              <a:spcBef>
                <a:spcPct val="0"/>
              </a:spcBef>
              <a:buSzTx/>
              <a:buNone/>
            </a:pPr>
            <a:r>
              <a:rPr lang="en-US" altLang="en-US" sz="2000" dirty="0" smtClean="0"/>
              <a:t>	 </a:t>
            </a:r>
            <a:r>
              <a:rPr lang="en-IN" sz="2000" dirty="0" smtClean="0"/>
              <a:t>Hindi, Marathi, Gujarati, Malayalam, Bengali and Punjabi.</a:t>
            </a:r>
            <a:endParaRPr lang="en-US" altLang="en-US" sz="2000" dirty="0" smtClean="0"/>
          </a:p>
          <a:p>
            <a:pPr lvl="1" eaLnBrk="1" hangingPunct="1">
              <a:spcBef>
                <a:spcPct val="0"/>
              </a:spcBef>
              <a:buSzTx/>
              <a:buFont typeface="Wingdings" pitchFamily="2" charset="2"/>
              <a:buChar char="§"/>
            </a:pPr>
            <a:endParaRPr lang="en-US" altLang="en-US" sz="2000" dirty="0" smtClean="0"/>
          </a:p>
          <a:p>
            <a:pPr lvl="1" eaLnBrk="1" hangingPunct="1">
              <a:spcBef>
                <a:spcPct val="0"/>
              </a:spcBef>
              <a:buSzTx/>
              <a:buFont typeface="Wingdings" pitchFamily="2" charset="2"/>
              <a:buChar char="§"/>
            </a:pPr>
            <a:r>
              <a:rPr lang="en-US" altLang="en-US" sz="2000" dirty="0" smtClean="0"/>
              <a:t> Intelligent </a:t>
            </a:r>
            <a:r>
              <a:rPr lang="en-US" altLang="en-US" sz="2000" dirty="0"/>
              <a:t>suggestion based component for typing in Indian Languages </a:t>
            </a:r>
            <a:r>
              <a:rPr lang="en-US" altLang="en-US" sz="2000" dirty="0" smtClean="0"/>
              <a:t>  </a:t>
            </a:r>
          </a:p>
          <a:p>
            <a:pPr lvl="1" eaLnBrk="1" hangingPunct="1">
              <a:spcBef>
                <a:spcPct val="0"/>
              </a:spcBef>
              <a:buSzTx/>
              <a:buNone/>
            </a:pPr>
            <a:r>
              <a:rPr lang="en-US" altLang="en-US" sz="2000" dirty="0" smtClean="0"/>
              <a:t>   on Web</a:t>
            </a:r>
          </a:p>
          <a:p>
            <a:pPr lvl="1" eaLnBrk="1" hangingPunct="1">
              <a:spcBef>
                <a:spcPct val="0"/>
              </a:spcBef>
              <a:buSzTx/>
              <a:buNone/>
            </a:pPr>
            <a:r>
              <a:rPr lang="en-US" altLang="en-US" sz="2000" dirty="0" smtClean="0"/>
              <a:t>e.g. 	Bharat  - </a:t>
            </a:r>
            <a:r>
              <a:rPr lang="hi-IN" sz="2000" dirty="0" smtClean="0"/>
              <a:t>भारत</a:t>
            </a:r>
            <a:r>
              <a:rPr lang="en-US" sz="2000" dirty="0" smtClean="0"/>
              <a:t> , </a:t>
            </a:r>
            <a:r>
              <a:rPr lang="hi-IN" sz="2000" dirty="0" smtClean="0"/>
              <a:t>भरत</a:t>
            </a:r>
            <a:endParaRPr lang="en-US" altLang="en-US" sz="2000" dirty="0"/>
          </a:p>
          <a:p>
            <a:pPr lvl="1" eaLnBrk="1" hangingPunct="1">
              <a:spcBef>
                <a:spcPct val="0"/>
              </a:spcBef>
              <a:buSzTx/>
              <a:buFont typeface="Wingdings" pitchFamily="2" charset="2"/>
              <a:buChar char="§"/>
            </a:pPr>
            <a:endParaRPr lang="en-US" altLang="en-US" sz="2000" dirty="0"/>
          </a:p>
          <a:p>
            <a:pPr lvl="1" eaLnBrk="1" hangingPunct="1">
              <a:spcBef>
                <a:spcPct val="0"/>
              </a:spcBef>
              <a:buSzTx/>
              <a:buFont typeface="Wingdings" pitchFamily="2" charset="2"/>
              <a:buChar char="§"/>
            </a:pPr>
            <a:r>
              <a:rPr lang="en-US" altLang="en-US" sz="2000" dirty="0" smtClean="0"/>
              <a:t> Backed </a:t>
            </a:r>
            <a:r>
              <a:rPr lang="en-US" altLang="en-US" sz="2000" dirty="0"/>
              <a:t>up by enhanced transliteration engine</a:t>
            </a:r>
          </a:p>
          <a:p>
            <a:pPr lvl="1" eaLnBrk="1" hangingPunct="1">
              <a:spcBef>
                <a:spcPct val="0"/>
              </a:spcBef>
              <a:buSzTx/>
              <a:buFont typeface="Wingdings" pitchFamily="2" charset="2"/>
              <a:buChar char="§"/>
            </a:pPr>
            <a:endParaRPr lang="en-US" altLang="en-US" sz="2000" dirty="0"/>
          </a:p>
          <a:p>
            <a:pPr lvl="1" eaLnBrk="1" hangingPunct="1">
              <a:spcBef>
                <a:spcPct val="0"/>
              </a:spcBef>
              <a:buSzTx/>
              <a:buFont typeface="Wingdings" pitchFamily="2" charset="2"/>
              <a:buChar char="§"/>
            </a:pPr>
            <a:r>
              <a:rPr lang="en-US" altLang="en-US" sz="2000" dirty="0" smtClean="0"/>
              <a:t> Spews </a:t>
            </a:r>
            <a:r>
              <a:rPr lang="en-US" altLang="en-US" sz="2000" dirty="0"/>
              <a:t>out multiple suggestions. Best suggestion pops up at top using linguistic heuristics</a:t>
            </a:r>
          </a:p>
          <a:p>
            <a:pPr lvl="1" eaLnBrk="1" hangingPunct="1">
              <a:spcBef>
                <a:spcPct val="0"/>
              </a:spcBef>
              <a:buSzTx/>
              <a:buFont typeface="Wingdings" pitchFamily="2" charset="2"/>
              <a:buChar char="§"/>
            </a:pPr>
            <a:endParaRPr lang="en-US" altLang="en-US" sz="2000" dirty="0"/>
          </a:p>
          <a:p>
            <a:pPr lvl="1" eaLnBrk="1" hangingPunct="1">
              <a:spcBef>
                <a:spcPct val="0"/>
              </a:spcBef>
              <a:buSzTx/>
              <a:buFont typeface="Wingdings" pitchFamily="2" charset="2"/>
              <a:buChar char="§"/>
            </a:pPr>
            <a:endParaRPr lang="en-US" altLang="en-US" sz="2000" dirty="0"/>
          </a:p>
          <a:p>
            <a:pPr lvl="2" eaLnBrk="1" hangingPunct="1">
              <a:spcBef>
                <a:spcPct val="0"/>
              </a:spcBef>
              <a:buSzTx/>
              <a:buFontTx/>
              <a:buChar char="-"/>
            </a:pPr>
            <a:endParaRPr lang="en-US" altLang="en-US" sz="1400" dirty="0"/>
          </a:p>
          <a:p>
            <a:pPr lvl="1" eaLnBrk="1" hangingPunct="1">
              <a:spcBef>
                <a:spcPct val="0"/>
              </a:spcBef>
              <a:buSzTx/>
              <a:buFontTx/>
              <a:buChar char="-"/>
            </a:pPr>
            <a:endParaRPr lang="en-US" altLang="en-US" sz="1800" dirty="0"/>
          </a:p>
          <a:p>
            <a:pPr eaLnBrk="1" hangingPunct="1">
              <a:lnSpc>
                <a:spcPct val="150000"/>
              </a:lnSpc>
              <a:spcBef>
                <a:spcPts val="700"/>
              </a:spcBef>
              <a:buSzTx/>
              <a:buFont typeface="Times New Roman" pitchFamily="18" charset="0"/>
              <a:buNone/>
            </a:pPr>
            <a:endParaRPr lang="en-US" alt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SzTx/>
              <a:buFont typeface="Times New Roman" pitchFamily="18" charset="0"/>
              <a:buNone/>
            </a:pPr>
            <a:endParaRPr lang="en-US" altLang="en-US" sz="180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76200"/>
            <a:ext cx="7086600" cy="53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en-US" sz="2400" b="1" dirty="0"/>
              <a:t>Indian Language Inputting on web </a:t>
            </a:r>
            <a:r>
              <a:rPr lang="en-US" altLang="en-US" sz="2400" b="1" dirty="0">
                <a:solidFill>
                  <a:schemeClr val="bg1"/>
                </a:solidFill>
              </a:rPr>
              <a:t>- </a:t>
            </a:r>
            <a:r>
              <a:rPr lang="en-US" altLang="en-US" sz="2400" b="1" dirty="0" err="1">
                <a:solidFill>
                  <a:schemeClr val="bg1"/>
                </a:solidFill>
              </a:rPr>
              <a:t>iSuggest</a:t>
            </a:r>
            <a:endParaRPr lang="en-US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2679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76200"/>
            <a:ext cx="7086600" cy="53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en-US" sz="2400" b="1" dirty="0" smtClean="0"/>
              <a:t>How to use ?</a:t>
            </a:r>
            <a:endParaRPr lang="en-US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229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2000" dirty="0" smtClean="0"/>
              <a:t> The backend transliteration service can be hosted at site or in </a:t>
            </a:r>
            <a:r>
              <a:rPr lang="en-US" altLang="en-US" sz="2000" dirty="0" err="1" smtClean="0"/>
              <a:t>CDAC</a:t>
            </a:r>
            <a:r>
              <a:rPr lang="en-US" altLang="en-US" sz="2000" dirty="0" smtClean="0"/>
              <a:t>.</a:t>
            </a:r>
          </a:p>
          <a:p>
            <a:pPr hangingPunct="0"/>
            <a:r>
              <a:rPr lang="en-IN" dirty="0" smtClean="0"/>
              <a:t>	URLs:</a:t>
            </a:r>
            <a:endParaRPr lang="en-IN" sz="1600" dirty="0" smtClean="0"/>
          </a:p>
          <a:p>
            <a:pPr hangingPunct="0"/>
            <a:r>
              <a:rPr lang="en-IN" dirty="0" smtClean="0"/>
              <a:t> </a:t>
            </a:r>
            <a:r>
              <a:rPr lang="en-IN" sz="1600" dirty="0" smtClean="0"/>
              <a:t>		</a:t>
            </a:r>
            <a:r>
              <a:rPr lang="en-IN" i="1" u="sng" dirty="0" err="1" smtClean="0">
                <a:solidFill>
                  <a:srgbClr val="0070C0"/>
                </a:solidFill>
              </a:rPr>
              <a:t>http://gisttransserver.in/Transliteration.aspx</a:t>
            </a:r>
            <a:endParaRPr lang="en-IN" i="1" u="sng" dirty="0" smtClean="0">
              <a:solidFill>
                <a:srgbClr val="0070C0"/>
              </a:solidFill>
            </a:endParaRPr>
          </a:p>
          <a:p>
            <a:pPr hangingPunct="0"/>
            <a:r>
              <a:rPr lang="en-IN" i="1" dirty="0" smtClean="0">
                <a:solidFill>
                  <a:srgbClr val="0070C0"/>
                </a:solidFill>
              </a:rPr>
              <a:t>		</a:t>
            </a:r>
            <a:r>
              <a:rPr lang="en-IN" i="1" u="sng" dirty="0" err="1" smtClean="0">
                <a:solidFill>
                  <a:srgbClr val="0070C0"/>
                </a:solidFill>
              </a:rPr>
              <a:t>http://gisttransserver1.in/Transliteration.aspx</a:t>
            </a:r>
            <a:endParaRPr lang="en-IN" i="1" u="sng" dirty="0" smtClean="0">
              <a:solidFill>
                <a:srgbClr val="0070C0"/>
              </a:solidFill>
              <a:hlinkClick r:id="rId2"/>
            </a:endParaRPr>
          </a:p>
          <a:p>
            <a:pPr hangingPunct="0"/>
            <a:r>
              <a:rPr lang="en-IN" sz="1600" i="1" dirty="0" smtClean="0">
                <a:solidFill>
                  <a:srgbClr val="0070C0"/>
                </a:solidFill>
              </a:rPr>
              <a:t>		</a:t>
            </a:r>
            <a:r>
              <a:rPr lang="en-IN" i="1" u="sng" dirty="0" err="1" smtClean="0">
                <a:solidFill>
                  <a:srgbClr val="0070C0"/>
                </a:solidFill>
                <a:hlinkClick r:id="rId3"/>
              </a:rPr>
              <a:t>http://gisttransserver2.in/Transliteration.aspx</a:t>
            </a:r>
            <a:endParaRPr lang="en-IN" i="1" u="sng" dirty="0" smtClean="0">
              <a:solidFill>
                <a:srgbClr val="0070C0"/>
              </a:solidFill>
            </a:endParaRPr>
          </a:p>
          <a:p>
            <a:pPr hangingPunct="0"/>
            <a:endParaRPr lang="en-US" i="1" u="sng" dirty="0" smtClean="0">
              <a:solidFill>
                <a:schemeClr val="tx2"/>
              </a:solidFill>
            </a:endParaRPr>
          </a:p>
          <a:p>
            <a:pPr hangingPunct="0"/>
            <a:r>
              <a:rPr lang="en-US" i="1" dirty="0" smtClean="0">
                <a:solidFill>
                  <a:schemeClr val="tx2"/>
                </a:solidFill>
              </a:rPr>
              <a:t>	</a:t>
            </a:r>
            <a:r>
              <a:rPr lang="en-US" dirty="0" smtClean="0"/>
              <a:t>Parameters – </a:t>
            </a:r>
          </a:p>
          <a:p>
            <a:r>
              <a:rPr lang="en-US" dirty="0" smtClean="0"/>
              <a:t>		</a:t>
            </a:r>
            <a:r>
              <a:rPr lang="en-IN" b="1" dirty="0" smtClean="0"/>
              <a:t> 1. </a:t>
            </a:r>
            <a:r>
              <a:rPr lang="en-IN" b="1" dirty="0" err="1" smtClean="0"/>
              <a:t>itext</a:t>
            </a:r>
            <a:r>
              <a:rPr lang="en-IN" b="1" dirty="0" smtClean="0"/>
              <a:t> -</a:t>
            </a:r>
            <a:r>
              <a:rPr lang="en-IN" dirty="0" smtClean="0"/>
              <a:t> Input text in English</a:t>
            </a:r>
          </a:p>
          <a:p>
            <a:r>
              <a:rPr lang="en-IN" dirty="0" smtClean="0"/>
              <a:t> 		 </a:t>
            </a:r>
            <a:r>
              <a:rPr lang="en-IN" b="1" dirty="0" smtClean="0"/>
              <a:t>2. transliteration -</a:t>
            </a:r>
            <a:r>
              <a:rPr lang="en-IN" dirty="0" smtClean="0"/>
              <a:t>Transliteration type  i.e. (Name/Address)</a:t>
            </a:r>
          </a:p>
          <a:p>
            <a:r>
              <a:rPr lang="en-IN" dirty="0" smtClean="0"/>
              <a:t> 		 </a:t>
            </a:r>
            <a:r>
              <a:rPr lang="en-IN" b="1" dirty="0" smtClean="0"/>
              <a:t>3. locale -</a:t>
            </a:r>
            <a:r>
              <a:rPr lang="en-IN" dirty="0" smtClean="0"/>
              <a:t> Indian language locale</a:t>
            </a:r>
          </a:p>
          <a:p>
            <a:pPr hangingPunct="0"/>
            <a:endParaRPr lang="en-US" altLang="en-US" sz="3200" dirty="0" smtClean="0"/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2000" dirty="0" smtClean="0"/>
              <a:t> Easy integration in browser based application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 smtClean="0"/>
              <a:t>- Add JavaScript  in the webpage</a:t>
            </a:r>
            <a:r>
              <a:rPr lang="en-US" altLang="en-US" sz="1200" b="1" i="1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 smtClean="0"/>
              <a:t>- Add Custom textbox control</a:t>
            </a: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838200"/>
            <a:ext cx="81534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solidFill>
                  <a:schemeClr val="tx1"/>
                </a:solidFill>
                <a:latin typeface="Calibri" pitchFamily="32" charset="0"/>
                <a:ea typeface="+mn-ea"/>
                <a:cs typeface="Arial Unicode MS" charset="0"/>
              </a:rPr>
              <a:t>Integration of Transliteration based typing </a:t>
            </a:r>
            <a:r>
              <a:rPr lang="en-US" b="1" dirty="0" smtClean="0">
                <a:solidFill>
                  <a:schemeClr val="tx1"/>
                </a:solidFill>
                <a:latin typeface="Calibri" pitchFamily="32" charset="0"/>
                <a:ea typeface="+mn-ea"/>
                <a:cs typeface="Arial Unicode MS" charset="0"/>
              </a:rPr>
              <a:t>mechanism </a:t>
            </a:r>
            <a:r>
              <a:rPr lang="en-US" b="1" dirty="0">
                <a:solidFill>
                  <a:schemeClr val="tx1"/>
                </a:solidFill>
                <a:latin typeface="Calibri" pitchFamily="32" charset="0"/>
                <a:ea typeface="+mn-ea"/>
                <a:cs typeface="Arial Unicode MS" charset="0"/>
              </a:rPr>
              <a:t>for </a:t>
            </a:r>
            <a:r>
              <a:rPr lang="en-US" b="1" dirty="0" smtClean="0">
                <a:solidFill>
                  <a:schemeClr val="tx1"/>
                </a:solidFill>
                <a:latin typeface="Calibri" pitchFamily="32" charset="0"/>
                <a:ea typeface="+mn-ea"/>
                <a:cs typeface="Arial Unicode MS" charset="0"/>
              </a:rPr>
              <a:t>typing </a:t>
            </a:r>
            <a:r>
              <a:rPr lang="en-US" b="1" dirty="0">
                <a:solidFill>
                  <a:schemeClr val="tx1"/>
                </a:solidFill>
                <a:latin typeface="Calibri" pitchFamily="32" charset="0"/>
                <a:ea typeface="+mn-ea"/>
                <a:cs typeface="Arial Unicode MS" charset="0"/>
              </a:rPr>
              <a:t>advisory SMS for </a:t>
            </a:r>
            <a:r>
              <a:rPr lang="en-US" b="1" dirty="0" err="1">
                <a:solidFill>
                  <a:schemeClr val="tx1"/>
                </a:solidFill>
                <a:latin typeface="Calibri" pitchFamily="32" charset="0"/>
                <a:ea typeface="+mn-ea"/>
                <a:cs typeface="Arial Unicode MS" charset="0"/>
              </a:rPr>
              <a:t>Kisan</a:t>
            </a:r>
            <a:r>
              <a:rPr lang="en-US" b="1" dirty="0">
                <a:solidFill>
                  <a:schemeClr val="tx1"/>
                </a:solidFill>
                <a:latin typeface="Calibri" pitchFamily="32" charset="0"/>
                <a:ea typeface="+mn-ea"/>
                <a:cs typeface="Arial Unicode MS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alibri" pitchFamily="32" charset="0"/>
                <a:ea typeface="+mn-ea"/>
                <a:cs typeface="Arial Unicode MS" charset="0"/>
              </a:rPr>
              <a:t>for </a:t>
            </a:r>
            <a:r>
              <a:rPr lang="en-US" b="1" dirty="0">
                <a:solidFill>
                  <a:schemeClr val="tx1"/>
                </a:solidFill>
                <a:latin typeface="Calibri" pitchFamily="32" charset="0"/>
                <a:ea typeface="+mn-ea"/>
                <a:cs typeface="Arial Unicode MS" charset="0"/>
              </a:rPr>
              <a:t>Agriculture Department, Govt. of India</a:t>
            </a:r>
            <a:endParaRPr lang="en-US" dirty="0">
              <a:solidFill>
                <a:schemeClr val="tx1"/>
              </a:solidFill>
              <a:latin typeface="Calibri" pitchFamily="32" charset="0"/>
              <a:ea typeface="+mn-ea"/>
              <a:cs typeface="Arial Unicode MS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087563"/>
            <a:ext cx="7010400" cy="454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" y="76200"/>
            <a:ext cx="7086600" cy="53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/>
              <a:t>Indian Language Typing in farmer.gov.in</a:t>
            </a:r>
          </a:p>
        </p:txBody>
      </p:sp>
    </p:spTree>
    <p:extLst>
      <p:ext uri="{BB962C8B-B14F-4D97-AF65-F5344CB8AC3E}">
        <p14:creationId xmlns="" xmlns:p14="http://schemas.microsoft.com/office/powerpoint/2010/main" val="25016194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303338"/>
            <a:ext cx="7045325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"/>
          <p:cNvSpPr>
            <a:spLocks noChangeArrowheads="1"/>
          </p:cNvSpPr>
          <p:nvPr/>
        </p:nvSpPr>
        <p:spPr bwMode="auto">
          <a:xfrm>
            <a:off x="76200" y="806450"/>
            <a:ext cx="88709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b="1">
                <a:solidFill>
                  <a:schemeClr val="tx1"/>
                </a:solidFill>
              </a:rPr>
              <a:t>Transliteration based typing in various Maharashtra Govt. sites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95600"/>
            <a:ext cx="58674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" y="76200"/>
            <a:ext cx="7086600" cy="53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/>
              <a:t>Indian Language Typing in maharashtra.gov.in, etc.</a:t>
            </a:r>
          </a:p>
        </p:txBody>
      </p:sp>
    </p:spTree>
    <p:extLst>
      <p:ext uri="{BB962C8B-B14F-4D97-AF65-F5344CB8AC3E}">
        <p14:creationId xmlns="" xmlns:p14="http://schemas.microsoft.com/office/powerpoint/2010/main" val="400345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2286000"/>
            <a:ext cx="41354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7200" b="1" dirty="0" smtClean="0"/>
              <a:t>Thank You</a:t>
            </a:r>
            <a:endParaRPr lang="en-US" altLang="en-US" sz="7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82</Words>
  <Application>Microsoft Office PowerPoint</Application>
  <PresentationFormat>On-screen Show (4:3)</PresentationFormat>
  <Paragraphs>39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iSuggest Typing Service  </vt:lpstr>
      <vt:lpstr>Slide 2</vt:lpstr>
      <vt:lpstr>Slide 3</vt:lpstr>
      <vt:lpstr>Slide 4</vt:lpstr>
      <vt:lpstr>Slide 5</vt:lpstr>
      <vt:lpstr>Slide 6</vt:lpstr>
    </vt:vector>
  </TitlesOfParts>
  <Company>C-DAC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tushark</dc:creator>
  <cp:lastModifiedBy>anup k.</cp:lastModifiedBy>
  <cp:revision>12</cp:revision>
  <dcterms:created xsi:type="dcterms:W3CDTF">2014-04-29T07:43:50Z</dcterms:created>
  <dcterms:modified xsi:type="dcterms:W3CDTF">2014-11-21T12:40:49Z</dcterms:modified>
</cp:coreProperties>
</file>