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75" r:id="rId2"/>
    <p:sldId id="388" r:id="rId3"/>
    <p:sldId id="302" r:id="rId4"/>
    <p:sldId id="384" r:id="rId5"/>
    <p:sldId id="383" r:id="rId6"/>
    <p:sldId id="389" r:id="rId7"/>
    <p:sldId id="391" r:id="rId8"/>
    <p:sldId id="397" r:id="rId9"/>
    <p:sldId id="393" r:id="rId10"/>
    <p:sldId id="394" r:id="rId11"/>
    <p:sldId id="395" r:id="rId12"/>
    <p:sldId id="390" r:id="rId13"/>
    <p:sldId id="301" r:id="rId14"/>
    <p:sldId id="398" r:id="rId15"/>
    <p:sldId id="399" r:id="rId16"/>
    <p:sldId id="400" r:id="rId17"/>
    <p:sldId id="40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8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7DE76F-5EA6-43C7-BF50-11BD62AE0699}" v="9" dt="2025-09-15T19:56:09.9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90" autoAdjust="0"/>
  </p:normalViewPr>
  <p:slideViewPr>
    <p:cSldViewPr showGuides="1">
      <p:cViewPr varScale="1">
        <p:scale>
          <a:sx n="47" d="100"/>
          <a:sy n="47" d="100"/>
        </p:scale>
        <p:origin x="1498" y="43"/>
      </p:cViewPr>
      <p:guideLst>
        <p:guide orient="horz" pos="2160"/>
        <p:guide pos="29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8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72FC0-3A6E-4FDF-98C7-05D53ADA3185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15A7B-879F-45B5-9291-0F55AE53D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23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44B48-72A2-4A15-9A9B-0DA2BF7C6B02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38FA3-189B-4AA8-9E46-1FED810FB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69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38FA3-189B-4AA8-9E46-1FED810FB611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2EBB-E316-4B5E-A656-0361DF84DE73}" type="datetime3">
              <a:rPr lang="en-US" smtClean="0"/>
              <a:t>29 October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A8C1-C10C-4CBA-933B-BD5BDBD9FA05}" type="datetime3">
              <a:rPr lang="en-US" smtClean="0"/>
              <a:t>29 October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03DF7-42BF-4070-BB7E-5550FD88F8CA}" type="datetime3">
              <a:rPr lang="en-US" smtClean="0"/>
              <a:t>29 October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D80B8BBF-2578-4A02-84A0-F859FE2B52EF}" type="datetime3">
              <a:rPr lang="en-US" smtClean="0"/>
              <a:t>29 October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/>
              <a:t>School of Computing - 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C0EC1BDC-9B67-430D-970A-E36C7517514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D18D-9F60-4B5A-B6C4-251CE266DFB7}" type="datetime3">
              <a:rPr lang="en-US" smtClean="0"/>
              <a:t>29 October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5447E-C9F9-41E4-8DC0-6CF111CD0B9F}" type="datetime3">
              <a:rPr lang="en-US" smtClean="0"/>
              <a:t>29 October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3681-F944-4D67-A7E3-EA085CBAA853}" type="datetime3">
              <a:rPr lang="en-US" smtClean="0"/>
              <a:t>29 October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4FA3-AE56-444B-B13E-4E79C9F6910A}" type="datetime3">
              <a:rPr lang="en-US" smtClean="0"/>
              <a:t>29 October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6DF3-3DD8-4158-8507-1195DBA503DF}" type="datetime3">
              <a:rPr lang="en-US" smtClean="0"/>
              <a:t>29 October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5DD7-9309-46D7-8C2C-B8FA98F435DA}" type="datetime3">
              <a:rPr lang="en-US" smtClean="0"/>
              <a:t>29 October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3A21-63C9-40CE-A676-AF4D8CEE2EB5}" type="datetime3">
              <a:rPr lang="en-US" smtClean="0"/>
              <a:t>29 October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0B833-2D70-4165-843F-959D1820158C}" type="datetime3">
              <a:rPr lang="en-US" smtClean="0"/>
              <a:t>29 October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894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2FBD6-F193-49AF-ABE4-EE52BC22468D}" type="datetime3">
              <a:rPr lang="en-US" smtClean="0"/>
              <a:t>29 October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98940" y="177143"/>
            <a:ext cx="8610600" cy="655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8940" y="1219200"/>
            <a:ext cx="8610600" cy="158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508143" y="2972481"/>
            <a:ext cx="8229600" cy="913038"/>
          </a:xfrm>
        </p:spPr>
        <p:txBody>
          <a:bodyPr anchor="ctr" anchorCtr="0">
            <a:no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+mj-lt"/>
              </a:rPr>
              <a:t>Online Banking System </a:t>
            </a:r>
            <a:endParaRPr lang="en-IN" sz="3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effectLst>
            <a:outerShdw blurRad="50800" dist="50800" dir="5400000" algn="ctr" rotWithShape="0">
              <a:schemeClr val="bg1"/>
            </a:outerShdw>
          </a:effectLst>
        </p:spPr>
        <p:txBody>
          <a:bodyPr/>
          <a:lstStyle/>
          <a:p>
            <a:fld id="{8E548395-006C-4296-AD7C-C8041FFF4B18}" type="datetime3">
              <a:rPr lang="en-US" smtClean="0"/>
              <a:t>29 October 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School of Computing - CSE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1BDC-9B67-430D-970A-E36C75175141}" type="slidenum">
              <a:rPr lang="en-US" smtClean="0"/>
              <a:t>1</a:t>
            </a:fld>
            <a:endParaRPr lang="en-US"/>
          </a:p>
        </p:txBody>
      </p:sp>
      <p:pic>
        <p:nvPicPr>
          <p:cNvPr id="3" name="image2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152400"/>
            <a:ext cx="8610600" cy="1696686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CC6627-DAD5-A43D-6549-60F50836BD44}"/>
              </a:ext>
            </a:extLst>
          </p:cNvPr>
          <p:cNvSpPr txBox="1"/>
          <p:nvPr/>
        </p:nvSpPr>
        <p:spPr>
          <a:xfrm>
            <a:off x="6164090" y="5562600"/>
            <a:ext cx="257365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b="1" dirty="0"/>
          </a:p>
          <a:p>
            <a:r>
              <a:rPr lang="en-US" dirty="0"/>
              <a:t>R. Sri Kannan – 43110705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B80A318-F7BF-ED4E-5BBC-67E8A2B56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7013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b="1" dirty="0"/>
              <a:t>MODULE</a:t>
            </a:r>
            <a:endParaRPr lang="en-IN" sz="36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CE9C30-9A24-E9E7-4915-F3110A776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6DF3-3DD8-4158-8507-1195DBA503DF}" type="datetime3">
              <a:rPr lang="en-US" smtClean="0"/>
              <a:t>29 October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A54852-44C4-6354-96C9-DDC9A19A2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407C7A-1962-6951-6405-7723DFAF5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10</a:t>
            </a:fld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179067-D45D-5FFD-8BED-BB1C0604D7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5300" y="2433685"/>
            <a:ext cx="8153400" cy="2805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User Authentication Module</a:t>
            </a:r>
          </a:p>
          <a:p>
            <a:pPr marL="0" lv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2. Account Management Module</a:t>
            </a:r>
          </a:p>
          <a:p>
            <a:pPr marL="0" lv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3. Transaction Management Module</a:t>
            </a:r>
          </a:p>
          <a:p>
            <a:pPr marL="0" lv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4. Payment Module</a:t>
            </a:r>
          </a:p>
          <a:p>
            <a:pPr marL="0" lv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5. Database &amp; Repository Module</a:t>
            </a:r>
          </a:p>
          <a:p>
            <a:pPr marL="0" lv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6. Frontend User Interface Module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705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B052A6D-A51F-7C76-EB8A-4C5462EB5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7013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b="1" dirty="0"/>
              <a:t>MODULE DESCRIPTION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F8B9F-B947-121C-0F8B-9C0BA1F70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D18D-9F60-4B5A-B6C4-251CE266DFB7}" type="datetime3">
              <a:rPr lang="en-US" smtClean="0"/>
              <a:t>29 October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F9210-3DC6-8132-E980-828619110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2F7E1-C455-DD27-4544-E84311FF9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11</a:t>
            </a:fld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DEDCF0A-EA0C-A5D8-4121-8A98583EDC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8600" y="1447007"/>
            <a:ext cx="8458200" cy="4651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0" indent="-4572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000" dirty="0">
                <a:latin typeface="Arial" panose="020B0604020202020204" pitchFamily="34" charset="0"/>
              </a:rPr>
              <a:t>Module	</a:t>
            </a:r>
            <a:r>
              <a:rPr lang="en-US" altLang="en-US" sz="2000" dirty="0" err="1">
                <a:latin typeface="Arial" panose="020B0604020202020204" pitchFamily="34" charset="0"/>
              </a:rPr>
              <a:t>DescriptionUser</a:t>
            </a:r>
            <a:r>
              <a:rPr lang="en-US" altLang="en-US" sz="2000" dirty="0">
                <a:latin typeface="Arial" panose="020B0604020202020204" pitchFamily="34" charset="0"/>
              </a:rPr>
              <a:t> Authentication	Handles registration, login, and session management using </a:t>
            </a:r>
            <a:r>
              <a:rPr lang="en-US" altLang="en-US" sz="2000" dirty="0" err="1">
                <a:latin typeface="Arial" panose="020B0604020202020204" pitchFamily="34" charset="0"/>
              </a:rPr>
              <a:t>JWT.Account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ManagementManages</a:t>
            </a:r>
            <a:r>
              <a:rPr lang="en-US" altLang="en-US" sz="2000" dirty="0">
                <a:latin typeface="Arial" panose="020B0604020202020204" pitchFamily="34" charset="0"/>
              </a:rPr>
              <a:t> account details, balance retrieval, and </a:t>
            </a:r>
            <a:r>
              <a:rPr lang="en-US" altLang="en-US" sz="2000" dirty="0" err="1">
                <a:latin typeface="Arial" panose="020B0604020202020204" pitchFamily="34" charset="0"/>
              </a:rPr>
              <a:t>updates.Transaction</a:t>
            </a:r>
            <a:r>
              <a:rPr lang="en-US" altLang="en-US" sz="2000" dirty="0">
                <a:latin typeface="Arial" panose="020B0604020202020204" pitchFamily="34" charset="0"/>
              </a:rPr>
              <a:t> Management	Allows fund transfer and deposit operations via REST endpoints (/transact/deposit, /transact/transfer)</a:t>
            </a:r>
          </a:p>
          <a:p>
            <a:pPr marL="457200" lvl="0" indent="-4572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000" dirty="0">
                <a:latin typeface="Arial" panose="020B0604020202020204" pitchFamily="34" charset="0"/>
              </a:rPr>
              <a:t>.Payment Module	Handles payment requests and logs them into the </a:t>
            </a:r>
            <a:r>
              <a:rPr lang="en-US" altLang="en-US" sz="2000" dirty="0" err="1">
                <a:latin typeface="Arial" panose="020B0604020202020204" pitchFamily="34" charset="0"/>
              </a:rPr>
              <a:t>database.Database</a:t>
            </a:r>
            <a:r>
              <a:rPr lang="en-US" altLang="en-US" sz="2000" dirty="0">
                <a:latin typeface="Arial" panose="020B0604020202020204" pitchFamily="34" charset="0"/>
              </a:rPr>
              <a:t> Module	Uses JPA repositories to perform CRUD operations on MySQL </a:t>
            </a:r>
            <a:r>
              <a:rPr lang="en-US" altLang="en-US" sz="2000" dirty="0" err="1">
                <a:latin typeface="Arial" panose="020B0604020202020204" pitchFamily="34" charset="0"/>
              </a:rPr>
              <a:t>tables.Frontend</a:t>
            </a:r>
            <a:r>
              <a:rPr lang="en-US" altLang="en-US" sz="2000" dirty="0">
                <a:latin typeface="Arial" panose="020B0604020202020204" pitchFamily="34" charset="0"/>
              </a:rPr>
              <a:t> UI	React + Redux app for user interaction with dashboard, transfer, and transaction pages.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291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007058-466F-D1E6-7767-ED5D32379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0A4D4-30E7-46B4-A52F-7940EC2AB048}" type="datetime3">
              <a:rPr lang="en-US" smtClean="0"/>
              <a:t>29 October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7245C7-2C1F-60E0-2C78-6CA64998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9217E-836F-6432-494E-376C8B676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7E5A5B-0E35-489E-C2F8-8440DADE9AC3}"/>
              </a:ext>
            </a:extLst>
          </p:cNvPr>
          <p:cNvSpPr txBox="1"/>
          <p:nvPr/>
        </p:nvSpPr>
        <p:spPr>
          <a:xfrm>
            <a:off x="342900" y="304800"/>
            <a:ext cx="8458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/>
              <a:t>			</a:t>
            </a:r>
            <a:r>
              <a:rPr lang="en-IN" sz="3600" b="1" dirty="0">
                <a:latin typeface="+mj-lt"/>
              </a:rPr>
              <a:t>SCREENSHOTS</a:t>
            </a:r>
            <a:r>
              <a:rPr lang="en-IN" sz="4000" b="1" dirty="0">
                <a:latin typeface="+mj-lt"/>
              </a:rPr>
              <a:t> </a:t>
            </a:r>
            <a:endParaRPr lang="en-IN" sz="40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7D18AB-8FDB-1B37-BFBC-DEC5C3F7C1A3}"/>
              </a:ext>
            </a:extLst>
          </p:cNvPr>
          <p:cNvSpPr txBox="1"/>
          <p:nvPr/>
        </p:nvSpPr>
        <p:spPr>
          <a:xfrm>
            <a:off x="1760306" y="5460555"/>
            <a:ext cx="586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Fig. Login Page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A2B51A-F3F9-FA6F-FAA7-A569A8A29F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1981200"/>
            <a:ext cx="6839864" cy="344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160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650" y="5576902"/>
            <a:ext cx="7124700" cy="539994"/>
          </a:xfrm>
        </p:spPr>
        <p:txBody>
          <a:bodyPr>
            <a:no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Fig. Transaction Page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1AC86-ACF2-4FB4-BC84-03A6C5025C79}" type="datetime3">
              <a:rPr lang="en-US" smtClean="0"/>
              <a:t>29 October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A723B2-A335-7CBE-78B1-B9511835C7F6}"/>
              </a:ext>
            </a:extLst>
          </p:cNvPr>
          <p:cNvSpPr txBox="1"/>
          <p:nvPr/>
        </p:nvSpPr>
        <p:spPr>
          <a:xfrm>
            <a:off x="457200" y="36476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			</a:t>
            </a:r>
            <a:r>
              <a:rPr lang="en-IN" sz="3600" dirty="0"/>
              <a:t> </a:t>
            </a:r>
            <a:r>
              <a:rPr lang="en-IN" sz="3600" b="1" dirty="0"/>
              <a:t>SCREENSHOTS</a:t>
            </a:r>
            <a:endParaRPr lang="en-IN" sz="3600" b="1" dirty="0"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C20E10-45D2-53E3-121D-C6FDC333F9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53" y="1584960"/>
            <a:ext cx="7526694" cy="36880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0D84A-6AAE-A56B-0B5D-A48E16442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+mn-lt"/>
              </a:rPr>
              <a:t>SCREENSHOTS</a:t>
            </a:r>
            <a:endParaRPr lang="en-US" sz="3600" dirty="0">
              <a:latin typeface="+mn-lt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99409E-937B-900C-6255-4D7A27942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6DF3-3DD8-4158-8507-1195DBA503DF}" type="datetime3">
              <a:rPr lang="en-US" smtClean="0"/>
              <a:t>29 October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59CA2-9A55-FA23-9AE0-2228A977A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C5E7E9-BE3E-DB09-E97D-7E10D0802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14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D8AC36-F1BD-ACAE-A472-62F16D072A85}"/>
              </a:ext>
            </a:extLst>
          </p:cNvPr>
          <p:cNvSpPr txBox="1"/>
          <p:nvPr/>
        </p:nvSpPr>
        <p:spPr>
          <a:xfrm>
            <a:off x="1447800" y="5572125"/>
            <a:ext cx="632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Fig. Transaction list Page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09FB3F-3526-4BB3-8E20-92EDC8AFB3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23" y="1600200"/>
            <a:ext cx="7055353" cy="346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856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BF2BC-3392-C575-578D-B62694401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SCREENSHOTS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05A6EC-C515-50B4-91FB-FBB7FD831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6DF3-3DD8-4158-8507-1195DBA503DF}" type="datetime3">
              <a:rPr lang="en-US" smtClean="0"/>
              <a:t>29 October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51CE3-04FB-4AFD-D67A-560BCB943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99A8B7-161D-34A8-92F0-A7B5A8C5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15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F4E7EA-BF2D-C373-8526-D83FD0CC5B22}"/>
              </a:ext>
            </a:extLst>
          </p:cNvPr>
          <p:cNvSpPr txBox="1"/>
          <p:nvPr/>
        </p:nvSpPr>
        <p:spPr>
          <a:xfrm>
            <a:off x="2438400" y="5781675"/>
            <a:ext cx="441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Fig. Analysis Page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9FF2C8-AF79-5A6B-32DD-C78DD8C8C8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28799"/>
            <a:ext cx="7781259" cy="344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02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C321-57CF-F027-ADB1-491E7472E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SCREENSHOTS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5EBA81-F311-635B-28CD-806DDAB74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6DF3-3DD8-4158-8507-1195DBA503DF}" type="datetime3">
              <a:rPr lang="en-US" smtClean="0"/>
              <a:t>29 October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098C12-631E-A1DF-5295-E08F9A761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8D3F1D-2355-EA47-E12B-225A3FF02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16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19AC58-CF70-6E75-A3D1-3FF2140F6FE5}"/>
              </a:ext>
            </a:extLst>
          </p:cNvPr>
          <p:cNvSpPr txBox="1"/>
          <p:nvPr/>
        </p:nvSpPr>
        <p:spPr>
          <a:xfrm>
            <a:off x="2971800" y="58674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Fig. project Page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BB1D09-F1D4-47CB-1398-D058A43B67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757" y="1819667"/>
            <a:ext cx="6604715" cy="321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900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9207C-578E-FC01-0145-DE6375EE4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62681-24D4-5ADA-6593-33D988A34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Online Banking System successfully demonstrates how full-stack technologies can be used to automate real-time banking operations.</a:t>
            </a:r>
          </a:p>
          <a:p>
            <a:r>
              <a:rPr lang="en-US" dirty="0"/>
              <a:t>It improves speed, accuracy, and user convenience compared to manual banking systems.</a:t>
            </a:r>
          </a:p>
          <a:p>
            <a:r>
              <a:rPr lang="en-US" dirty="0"/>
              <a:t>The system ensures data security, scalability, and easy future expansion.</a:t>
            </a:r>
          </a:p>
          <a:p>
            <a:r>
              <a:rPr lang="en-US" dirty="0"/>
              <a:t>It serves as a good foundation for further enhancements such as loan services, notification systems, or AI-based fraud detection.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21418-CC40-E38E-FF79-3ADAA440C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D18D-9F60-4B5A-B6C4-251CE266DFB7}" type="datetime3">
              <a:rPr lang="en-US" smtClean="0"/>
              <a:t>29 October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A8C9F-13FD-FDFF-E5D7-A9DE2B413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1EFE9-5638-7591-30B1-27D8A0F58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88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742" y="304800"/>
            <a:ext cx="8229600" cy="685800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+mn-lt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032" y="1430594"/>
            <a:ext cx="8229600" cy="4908550"/>
          </a:xfrm>
        </p:spPr>
        <p:txBody>
          <a:bodyPr>
            <a:normAutofit/>
          </a:bodyPr>
          <a:lstStyle/>
          <a:p>
            <a:pPr marL="914400" indent="-914400">
              <a:buFont typeface="+mj-lt"/>
              <a:buAutoNum type="arabicPeriod"/>
            </a:pPr>
            <a:r>
              <a:rPr lang="en-US" sz="2800" dirty="0"/>
              <a:t>Abstract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2800" dirty="0"/>
              <a:t>Introduction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2800" dirty="0"/>
              <a:t>Scope of the project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2800" dirty="0"/>
              <a:t>Objectives</a:t>
            </a:r>
          </a:p>
          <a:p>
            <a:pPr marL="914400" indent="-914400">
              <a:buFont typeface="+mj-lt"/>
              <a:buAutoNum type="arabicPeriod"/>
            </a:pPr>
            <a:r>
              <a:rPr lang="en-IN" sz="2800" dirty="0"/>
              <a:t>Module implementation</a:t>
            </a:r>
          </a:p>
          <a:p>
            <a:pPr marL="914400" indent="-914400">
              <a:buFont typeface="+mj-lt"/>
              <a:buAutoNum type="arabicPeriod"/>
            </a:pPr>
            <a:r>
              <a:rPr lang="en-IN" sz="2800" dirty="0"/>
              <a:t>Architecture diagram </a:t>
            </a:r>
            <a:r>
              <a:rPr lang="en-US" sz="2800" dirty="0"/>
              <a:t> 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2800" dirty="0"/>
              <a:t>Conclusion</a:t>
            </a:r>
            <a:endParaRPr lang="en-US" sz="6200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2332-AEF4-4307-A391-AACB0B27F414}" type="datetime3">
              <a:rPr lang="en-US" smtClean="0"/>
              <a:t>29 October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School of Computing -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28600"/>
            <a:ext cx="8229599" cy="914400"/>
          </a:xfrm>
        </p:spPr>
        <p:txBody>
          <a:bodyPr>
            <a:normAutofit/>
          </a:bodyPr>
          <a:lstStyle/>
          <a:p>
            <a:r>
              <a:rPr lang="en-IN" sz="3600" b="1" dirty="0">
                <a:cs typeface="Arial" panose="020B0604020202020204" pitchFamily="34" charset="0"/>
              </a:rPr>
              <a:t>ABSTRACT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2118B-02E9-4FF2-A440-708A9608371B}" type="datetime3">
              <a:rPr lang="en-US" smtClean="0"/>
              <a:t>29 October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School of Computing -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8201369-06A2-FD9F-8C1A-7E47B6DDF9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3741" y="1951470"/>
            <a:ext cx="8229599" cy="3728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Online Banking System provides a secure and efficient way for users to manage their bank accounts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digitally.It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allows users to register, log in, view balances, transfer money, deposit funds, and track transactions through a web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interface.The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system integrates frontend (React + Redux), backend (Java Spring Boot), and database (MySQL) to deliver a full-stack web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application.The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project demonstrates concepts of RESTful API design, data persistence, and user authentication (JWT tokens).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27" y="228600"/>
            <a:ext cx="8229600" cy="864255"/>
          </a:xfrm>
        </p:spPr>
        <p:txBody>
          <a:bodyPr>
            <a:normAutofit/>
          </a:bodyPr>
          <a:lstStyle/>
          <a:p>
            <a:r>
              <a:rPr lang="en-US" sz="3600" b="1" dirty="0"/>
              <a:t>EXISTING SYSTEM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C017-6EA1-4067-A534-B30380D121C3}" type="datetime3">
              <a:rPr lang="en-US" smtClean="0"/>
              <a:t>29 October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School of Computing -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4</a:t>
            </a:fld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BA112C1-B0E2-6A79-C70E-F95FA9867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299" y="2390388"/>
            <a:ext cx="8153401" cy="2805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Traditional banking involves manual transactions or limited mobile features.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Customers must visit branches for deposits or transfers.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Lack of real-time visibility for balances or transaction history.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Manual data handling increases chances of errors and delays.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Limited accessibility outside working hours.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194" y="228600"/>
            <a:ext cx="8229600" cy="970936"/>
          </a:xfrm>
        </p:spPr>
        <p:txBody>
          <a:bodyPr>
            <a:normAutofit/>
          </a:bodyPr>
          <a:lstStyle/>
          <a:p>
            <a:r>
              <a:rPr lang="en-US" sz="3600" b="1" dirty="0">
                <a:cs typeface="Arial" panose="020B0604020202020204" pitchFamily="34" charset="0"/>
              </a:rPr>
              <a:t>PROPOSED SYSTEM</a:t>
            </a:r>
            <a:endParaRPr lang="en-IN" sz="3600" b="1" dirty="0"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1807-C499-41A9-9E7C-16F6A044C1FB}" type="datetime3">
              <a:rPr lang="en-US" smtClean="0"/>
              <a:t>29 October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CAF94A7-7EFB-450B-5395-41D1B6127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1913618"/>
            <a:ext cx="8001000" cy="3728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A web-based digital banking platform for 24×7 access.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Users can perform: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Account registration and login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View account balances and transaction history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Deposit and transfer funds between accounts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Backend automatically validates and updates records in MySQL.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Provides secure authentication, role-based access, and real-time transaction updates.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" y="136658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b="1" dirty="0"/>
              <a:t>ADVANTAGES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4FB2F-02B8-472E-818B-5A5B2F2A71E7}" type="datetime3">
              <a:rPr lang="en-US" smtClean="0"/>
              <a:t>29 October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6</a:t>
            </a:fld>
            <a:endParaRPr 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C84794D-49C2-CB46-0955-999EF1CC7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" y="1494561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B368CB1-B56F-B71A-4304-0FD48B12C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89" y="2349087"/>
            <a:ext cx="8092440" cy="2805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Accessible from anywhere using browser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 Secure login using JWT tokens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 Real-time transaction updates.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Data stored safely in MySQL database.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 Easy to integrate with future modules (e.g., loan, card management).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 User-friendly UI using React and Material-UI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1C76-CB13-3E23-8504-9CA48BE5B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B8384-BA3C-49AF-A1CC-B0BF96F363B2}" type="datetime3">
              <a:rPr lang="en-US" smtClean="0"/>
              <a:t>29 October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DE704-3B50-0319-24C9-EE490EF9C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33B4F-7E77-9742-873E-A7F4CF6CE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7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91B990-7A13-28B5-D341-DE2801760FC1}"/>
              </a:ext>
            </a:extLst>
          </p:cNvPr>
          <p:cNvSpPr txBox="1"/>
          <p:nvPr/>
        </p:nvSpPr>
        <p:spPr>
          <a:xfrm>
            <a:off x="1143000" y="433104"/>
            <a:ext cx="4855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/>
              <a:t>	    DISADVANTAGES </a:t>
            </a:r>
            <a:endParaRPr lang="en-IN" sz="3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756DF8-BD47-1B61-6E7D-44856289A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601962"/>
            <a:ext cx="8153400" cy="1881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Requires stable internet connection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Backend must be hosted continuously for access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Database maintenance and security configuration needed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Limited offline functionality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574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6FD17B-6F41-73E0-DA3C-D8566259D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5DD7-9309-46D7-8C2C-B8FA98F435DA}" type="datetime3">
              <a:rPr lang="en-US" smtClean="0"/>
              <a:t>29 October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7BE82C-5304-57FE-C800-5F5E0502A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DF250F-E0C8-5FA9-112D-94463E9CB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8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2DF93B-C440-E0E3-F9CA-8B23EE51C537}"/>
              </a:ext>
            </a:extLst>
          </p:cNvPr>
          <p:cNvSpPr txBox="1"/>
          <p:nvPr/>
        </p:nvSpPr>
        <p:spPr>
          <a:xfrm>
            <a:off x="361950" y="408358"/>
            <a:ext cx="842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               </a:t>
            </a:r>
            <a:r>
              <a:rPr lang="en-US" sz="3600" b="1" dirty="0"/>
              <a:t>HARDWARE REQUIREMENTS</a:t>
            </a:r>
            <a:endParaRPr lang="en-IN" sz="3600" b="1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2D44C8FE-30F8-3124-BA58-F26125AE8D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1371600"/>
            <a:ext cx="8000999" cy="3728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Processor: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Intel Core i5 or above.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RAM: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Minimum of 8 GB for efficient processing.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Hard Disk: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256 GB SSD or higher for faster read/write operations.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Full HD (1080p) resolution for better visualization.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Internet Connection: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Stable broadband required for testing and deployment.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Peripherals: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Standard keyboard, mouse, and monitor setup for development use.</a:t>
            </a:r>
          </a:p>
        </p:txBody>
      </p:sp>
    </p:spTree>
    <p:extLst>
      <p:ext uri="{BB962C8B-B14F-4D97-AF65-F5344CB8AC3E}">
        <p14:creationId xmlns:p14="http://schemas.microsoft.com/office/powerpoint/2010/main" val="2108563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920C4-FCFC-D33E-44DD-843A0C5CF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sz="4000" b="1" dirty="0"/>
              <a:t> </a:t>
            </a:r>
            <a:r>
              <a:rPr lang="en-US" sz="4000" b="1" dirty="0"/>
              <a:t>SOFTWARE REQUIREMENTS</a:t>
            </a:r>
            <a:br>
              <a:rPr lang="en-IN" dirty="0"/>
            </a:b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1DB50E-EE49-B570-DB08-11070069A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6DF3-3DD8-4158-8507-1195DBA503DF}" type="datetime3">
              <a:rPr lang="en-US" smtClean="0"/>
              <a:t>29 October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10BAE9-5656-456D-709B-D094338E2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EBA151-BDB3-6544-24D9-9E8653DFA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9</a:t>
            </a:fld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3D0A3B0-6E63-7485-3C86-6DCB8DC8B6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287156"/>
            <a:ext cx="8077200" cy="5113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Operating System: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Windows, macOS, or Linux (any modern version).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Java 17 for backend development.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 Technologies: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HTML, CSS, JavaScript, and Font Awesome for UI design.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 Tool: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Apache Maven for project build and dependency management.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 (Integrated Development Environment):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IntelliJ IDEA or Eclipse for coding and debugging.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Optional Tools: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Node.js for managing frontend build tools or extensions.</a:t>
            </a:r>
          </a:p>
        </p:txBody>
      </p:sp>
    </p:spTree>
    <p:extLst>
      <p:ext uri="{BB962C8B-B14F-4D97-AF65-F5344CB8AC3E}">
        <p14:creationId xmlns:p14="http://schemas.microsoft.com/office/powerpoint/2010/main" val="85257282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792</Words>
  <Application>Microsoft Office PowerPoint</Application>
  <PresentationFormat>On-screen Show (4:3)</PresentationFormat>
  <Paragraphs>131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Custom Design</vt:lpstr>
      <vt:lpstr>PowerPoint Presentation</vt:lpstr>
      <vt:lpstr>AGENDA</vt:lpstr>
      <vt:lpstr>ABSTRACT</vt:lpstr>
      <vt:lpstr>EXISTING SYSTEM</vt:lpstr>
      <vt:lpstr>PROPOSED SYSTEM</vt:lpstr>
      <vt:lpstr>ADVANTAGES</vt:lpstr>
      <vt:lpstr>PowerPoint Presentation</vt:lpstr>
      <vt:lpstr>Processor: Intel Core i5 or above. RAM: Minimum of 8 GB for efficient processing. Hard Disk: 256 GB SSD or higher for faster read/write operations. Display: Full HD (1080p) resolution for better visualization. Internet Connection: Stable broadband required for testing and deployment. Peripherals: Standard keyboard, mouse, and monitor setup for development use.</vt:lpstr>
      <vt:lpstr> SOFTWARE REQUIREMENTS </vt:lpstr>
      <vt:lpstr>MODULE</vt:lpstr>
      <vt:lpstr>MODULE DESCRIPTION</vt:lpstr>
      <vt:lpstr>PowerPoint Presentation</vt:lpstr>
      <vt:lpstr>Fig. Transaction Page</vt:lpstr>
      <vt:lpstr>SCREENSHOTS</vt:lpstr>
      <vt:lpstr>SCREENSHOTS</vt:lpstr>
      <vt:lpstr>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Vikranth T</cp:lastModifiedBy>
  <cp:revision>184</cp:revision>
  <dcterms:created xsi:type="dcterms:W3CDTF">2019-11-06T07:48:00Z</dcterms:created>
  <dcterms:modified xsi:type="dcterms:W3CDTF">2025-10-29T08:40:20Z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B49F0A37A5A6493CB25AD132B1A1F461_12</vt:lpwstr>
  </property>
  <property fmtid="{D5CDD505-2E9C-101B-9397-08002B2CF9AE}" pid="3" name="KSOProductBuildVer">
    <vt:lpwstr>1033-12.2.0.17545</vt:lpwstr>
  </property>
</Properties>
</file>