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24E3FE-9CB5-4775-BE97-291F8B2F23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223E8-16B2-4FC7-8DE5-ED5FD88B7C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BDDEE8-E64B-4EE2-BBD6-FF58E25D0C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D9F1FA-1A16-42F3-B529-1FA4C3E09E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4ADFF6-D7CD-4576-B9C0-18D62D28C5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82ADB5-C8E1-4583-BBB4-5C52C8F12D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588A31-74DE-42CA-A798-28A2136890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3AC7CB-36B5-433F-B13A-BA316610C6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079BA6-E4CE-4727-8772-F00E0D6C47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D317D9-5C06-4F03-8865-31D6754544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FEB383-6E52-4E0F-BC1D-D4484C7841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4C788B-2EB2-4BA6-920F-3AF0E7AFEE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7EC1EB-7844-4F11-AF88-CE476B83BD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>
            <a:off x="16020000" y="9576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Box 3"/>
          <p:cNvSpPr/>
          <p:nvPr/>
        </p:nvSpPr>
        <p:spPr>
          <a:xfrm>
            <a:off x="7633440" y="3959640"/>
            <a:ext cx="13066560" cy="19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7798"/>
              </a:lnSpc>
              <a:buNone/>
            </a:pPr>
            <a:r>
              <a:rPr b="0" lang="en-US" sz="6500" spc="-1" strike="noStrike">
                <a:solidFill>
                  <a:srgbClr val="004651"/>
                </a:solidFill>
                <a:latin typeface="Archive"/>
                <a:ea typeface="DejaVu Sans"/>
              </a:rPr>
              <a:t>FOSS </a:t>
            </a:r>
            <a:endParaRPr b="0" lang="en-IN" sz="6500" spc="-1" strike="noStrike">
              <a:latin typeface="Arial"/>
            </a:endParaRPr>
          </a:p>
          <a:p>
            <a:pPr>
              <a:lnSpc>
                <a:spcPts val="7798"/>
              </a:lnSpc>
              <a:buNone/>
            </a:pPr>
            <a:r>
              <a:rPr b="0" lang="en-US" sz="6500" spc="-1" strike="noStrike">
                <a:solidFill>
                  <a:srgbClr val="004651"/>
                </a:solidFill>
                <a:latin typeface="Archive"/>
                <a:ea typeface="DejaVu Sans"/>
              </a:rPr>
              <a:t>Business Solution</a:t>
            </a:r>
            <a:endParaRPr b="0" lang="en-IN" sz="65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-180000" y="2520000"/>
            <a:ext cx="7770960" cy="518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6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Why ERPNext is the best ?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540000" y="1980000"/>
            <a:ext cx="17004600" cy="83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World's top 100% Open Source ERP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Cloud-Based ERP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Strong security measures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Cost Effectiveness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 Lower Initial Investment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 Extensive Functionality at no additional cost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 Scalability without costly upgrades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 Reduced maintenance and support cost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 Vendor Independence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1340000" y="3780000"/>
            <a:ext cx="6019200" cy="376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5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Why ERPNext is the best ?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40000" y="1332360"/>
            <a:ext cx="17098560" cy="10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Flexibility and customization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Comprehensive customization options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User-friendly customization Interface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Community-Driven Development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Seamless Integration with Third-party applications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Global Localization and Multilingual support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development and updates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Active development community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Regular updates and new features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  Long-Term support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2600000" y="2880000"/>
            <a:ext cx="4679640" cy="33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7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Business scope in ERPNext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360000" y="1620000"/>
            <a:ext cx="18719640" cy="10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ERPNext implementation services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Assist organizations in setting up and configuring ERPNext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Requirement analysis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System configuration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Data migration, testing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User training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ERPNext customization and development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Customize the software to align with clients’ unique business processes and  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Custom reports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Workflows or additional features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2458880" y="2954160"/>
            <a:ext cx="582876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8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Business scope in ERPNext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360000" y="1620000"/>
            <a:ext cx="18719640" cy="10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ERPNext consulting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Provide expert advice on process optimization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System integration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Best practices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ERPNext training and education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Develop and deliver training programs or workshops to educate individuals and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businesses on  how to effectively use ERPNext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Online courses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Documentation or conduct instructor-led training sessions to teach ERPNext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Functionalities and best practices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0980000" y="2189520"/>
            <a:ext cx="6991560" cy="321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9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Business scope in ERPNext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360000" y="1620000"/>
            <a:ext cx="18719640" cy="10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ERPNext support and maintenance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Resolving technical issues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Troubleshooting software errors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ERPNext hosting and managed services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7920000" y="3600000"/>
            <a:ext cx="9953640" cy="55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0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Domains in ERPNext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720000" y="2151360"/>
            <a:ext cx="3428280" cy="342828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7731360" y="2340000"/>
            <a:ext cx="3428280" cy="34282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12350520" y="1620000"/>
            <a:ext cx="4929120" cy="492912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10992240" y="6120000"/>
            <a:ext cx="3047400" cy="304740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6"/>
          <a:stretch/>
        </p:blipFill>
        <p:spPr>
          <a:xfrm>
            <a:off x="4500000" y="6120000"/>
            <a:ext cx="3059640" cy="305964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1620000" y="5580000"/>
            <a:ext cx="34196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latin typeface="Arial"/>
              </a:rPr>
              <a:t>Agriculture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8460000" y="5400000"/>
            <a:ext cx="34196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latin typeface="Arial"/>
              </a:rPr>
              <a:t>Education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4109480" y="5393880"/>
            <a:ext cx="34196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latin typeface="Arial"/>
              </a:rPr>
              <a:t>Retail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860000" y="9173880"/>
            <a:ext cx="34196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latin typeface="Arial"/>
              </a:rPr>
              <a:t>Healthcare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1520000" y="9167760"/>
            <a:ext cx="34196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latin typeface="Arial"/>
              </a:rPr>
              <a:t>Manufactoring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1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Agriculture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60000" y="1620000"/>
            <a:ext cx="18719640" cy="10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Agriculture module in ERPNext helps you keep track of your farming operations.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Features of Agriculture domain in ERPNext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keep records such as geospatial and soil texture characteristics for each field 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Manage the physical spaces where you plant your crops.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Manage your crops.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Record sale of the harvest or transfer to warehouse for further processing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Track plant, soil, water, weather disease analytics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Record analyzed data.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Helps to plan crop related activities.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4580000" y="6660000"/>
            <a:ext cx="342828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2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Manufacturing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360000" y="1620000"/>
            <a:ext cx="18719640" cy="10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Manufacturing module in ERPNext covers all necessary features a Manufacturing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business would need.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Complete manufacturing process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Real-time Inventory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Quality control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Traceability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Bill of materials (BOM)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Production planning and scheduling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Cost control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 with other business functions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4592240" y="702000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Education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420120" y="2012040"/>
            <a:ext cx="18719640" cy="10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Education Domain in ERPNext is a feature that helps educational institutions to manage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various aspects of their operations in an integrated and efficient manner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Manage the entire life cycle of a student from :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Admission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Enrollment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Attendance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Assessment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4751360" y="6660000"/>
            <a:ext cx="342828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Healthcare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360000" y="1620000"/>
            <a:ext cx="18719640" cy="10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healthcare Module in ERPNext is used to streamline operations in any healthcare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organization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Manage patient records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Appointments and medical billing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Pharmacy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Laboratory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Consultation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5120000" y="7020000"/>
            <a:ext cx="305964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"/>
          <p:cNvSpPr/>
          <p:nvPr/>
        </p:nvSpPr>
        <p:spPr>
          <a:xfrm>
            <a:off x="13320000" y="9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762120" y="2636640"/>
            <a:ext cx="7198200" cy="636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ERP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Evolution of ERP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Basic features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Key values of ERP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ERP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540000" y="460080"/>
            <a:ext cx="6118200" cy="10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Content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300000" y="2446560"/>
            <a:ext cx="6838200" cy="60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ERPNext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Modules in ERPNext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Why ERPNext is best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Business scope in ERPNext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Domains in ERPNext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720000" y="1728000"/>
            <a:ext cx="1422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0620000" y="5995440"/>
            <a:ext cx="8889480" cy="480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5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Retail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331920" y="1900440"/>
            <a:ext cx="18719640" cy="10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ERPNext supports retail operations with features: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Point of sale (POS)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Inventory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Sales tracking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Promotions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Customer relationship management (CRM)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Retail analytics.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14040000" y="6300000"/>
            <a:ext cx="4929120" cy="492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16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6660000" y="460152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Thankyou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780000" y="5760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36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Enterprise Resource Planning(ERP)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33960" y="1980000"/>
            <a:ext cx="9264240" cy="78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Integrated software that organisations use to manage day-to-day business activities such as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HRMS &amp; Payroll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Accounting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Inventory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Risk management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Compliance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Supply chain operations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0897920" y="4237920"/>
            <a:ext cx="5480640" cy="548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540000" y="460080"/>
            <a:ext cx="1169820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Evolution of ERP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 flipV="1">
            <a:off x="720000" y="1620000"/>
            <a:ext cx="12600000" cy="10800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Freeform 39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8104680" y="1980000"/>
            <a:ext cx="8633880" cy="683856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720000" y="2160000"/>
            <a:ext cx="6386760" cy="638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540000" y="460080"/>
            <a:ext cx="1169820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Basic Features of ERP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V="1">
            <a:off x="720000" y="1620000"/>
            <a:ext cx="12600000" cy="10800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Freeform 45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3600000" y="2160000"/>
            <a:ext cx="10625400" cy="73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50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Key values of ERP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33960" y="2880000"/>
            <a:ext cx="9264240" cy="78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Improved company insight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Enhanced collaboration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Improved efficiency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 infrastructure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Reduced risk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Lower management &amp; operational costs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8242920" y="2880000"/>
            <a:ext cx="10475640" cy="444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Open ERPs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633960" y="2880000"/>
            <a:ext cx="9264240" cy="78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?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Source code 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use and customize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Low cost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Customization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0980000" y="3663000"/>
            <a:ext cx="2995560" cy="299556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7920000" y="6120000"/>
            <a:ext cx="1522080" cy="15220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10620000" y="7380000"/>
            <a:ext cx="3598560" cy="96300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5"/>
          <a:stretch/>
        </p:blipFill>
        <p:spPr>
          <a:xfrm>
            <a:off x="15660000" y="5760000"/>
            <a:ext cx="1536120" cy="143856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6"/>
          <a:stretch/>
        </p:blipFill>
        <p:spPr>
          <a:xfrm>
            <a:off x="10646640" y="2405880"/>
            <a:ext cx="3211920" cy="10126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7"/>
          <a:stretch/>
        </p:blipFill>
        <p:spPr>
          <a:xfrm>
            <a:off x="15019920" y="2880000"/>
            <a:ext cx="2798640" cy="13111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8"/>
          <a:stretch/>
        </p:blipFill>
        <p:spPr>
          <a:xfrm>
            <a:off x="7020360" y="3960000"/>
            <a:ext cx="3238200" cy="97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3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ERPNext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648000" y="1728000"/>
            <a:ext cx="10260000" cy="36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633960" y="2449080"/>
            <a:ext cx="17004600" cy="78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Free and open-source integrated ERP software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Rushabh Mehta - Founder of ERPNext(2008)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GNU License.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Developed by Frappe Technologies Pvt. Ltd.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Frappe Framework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Built on MariaDB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Repository - https://github.com/frappe/erpnext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4040000" y="3780000"/>
            <a:ext cx="3058560" cy="30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4"/>
          <p:cNvSpPr/>
          <p:nvPr/>
        </p:nvSpPr>
        <p:spPr>
          <a:xfrm>
            <a:off x="14820480" y="275400"/>
            <a:ext cx="1967400" cy="982800"/>
          </a:xfrm>
          <a:custGeom>
            <a:avLst/>
            <a:gdLst/>
            <a:ahLst/>
            <a:rect l="l" t="t" r="r" b="b"/>
            <a:pathLst>
              <a:path w="1969579" h="984790">
                <a:moveTo>
                  <a:pt x="0" y="0"/>
                </a:moveTo>
                <a:lnTo>
                  <a:pt x="1969580" y="0"/>
                </a:lnTo>
                <a:lnTo>
                  <a:pt x="1969580" y="984790"/>
                </a:lnTo>
                <a:lnTo>
                  <a:pt x="0" y="984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540000" y="460080"/>
            <a:ext cx="1169820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rgbClr val="004651"/>
                </a:solidFill>
                <a:latin typeface="archive"/>
                <a:ea typeface="DejaVu Sans"/>
              </a:rPr>
              <a:t>ERPNext Modules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600000" y="2520000"/>
            <a:ext cx="9143640" cy="611856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 flipV="1">
            <a:off x="720000" y="1620000"/>
            <a:ext cx="12600000" cy="108000"/>
          </a:xfrm>
          <a:prstGeom prst="line">
            <a:avLst/>
          </a:prstGeom>
          <a:ln w="0">
            <a:solidFill>
              <a:srgbClr val="d8ded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DAFrRMCR7L8</dc:identifier>
  <dc:language>en-IN</dc:language>
  <cp:lastModifiedBy/>
  <dcterms:modified xsi:type="dcterms:W3CDTF">2023-08-14T08:58:51Z</dcterms:modified>
  <cp:revision>38</cp:revision>
  <dc:subject/>
  <dc:title>FOSS Business Solution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