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85" r:id="rId2"/>
    <p:sldId id="386" r:id="rId3"/>
    <p:sldId id="257" r:id="rId4"/>
    <p:sldId id="387" r:id="rId5"/>
    <p:sldId id="693" r:id="rId6"/>
    <p:sldId id="696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698" r:id="rId17"/>
    <p:sldId id="695" r:id="rId18"/>
    <p:sldId id="69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B8125A-79A7-4EDB-B350-0A92BE9315A7}" v="1" dt="2022-08-08T02:02:06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7614" autoAdjust="0"/>
  </p:normalViewPr>
  <p:slideViewPr>
    <p:cSldViewPr snapToGrid="0">
      <p:cViewPr varScale="1">
        <p:scale>
          <a:sx n="112" d="100"/>
          <a:sy n="112" d="100"/>
        </p:scale>
        <p:origin x="3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58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DE757E-466A-887E-8F4E-77E63BD1F5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2B883-98DA-4E04-842D-7F2E5A9DD9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7999A-C3E5-402F-8AA5-34669B6094BB}" type="datetimeFigureOut">
              <a:rPr lang="en-IN" smtClean="0"/>
              <a:pPr/>
              <a:t>05-11-2024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F5990-A8C0-31C6-58D1-8F11C013B9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E408E-E22E-BB09-FAE1-CBD15FF1DB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A3533-35CB-4BFF-8685-4EA458578F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395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03:17:58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24575,'39'0'0,"4"0"0,12 0 0,0 0 0,-1 0 0,-11 0 0,-11 0 0,-6 0 0,-14 0 0,-3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03:17:5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24575,'15'0'0,"17"0"0,33 0 0,21 0 0,10 0 0,-12 0 0,-24 0 0,-28 0 0,-16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03:18:01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18 610 24575,'15'0'0,"21"0"0,22 0 0,20 0 0,-2 0 0,-23 0 0,-19-2 0,-10-5 0,12-9 0,17-11 0,9-9 0,-2-2 0,-14 2 0,-15 6 0,-14 4 0,-10 4 0,-5-1 0,-2-2 0,0-1 0,0-2 0,-2-3 0,-3-1 0,-8-1 0,-4 1 0,-6 4 0,-4 4 0,-5 6 0,-11 3 0,-8 2 0,-6 0 0,0 1 0,5 3 0,8 4 0,7 3 0,7 2 0,4 0 0,3 0 0,1 2 0,2 5 0,-1 3 0,1 3 0,4 2 0,0-1 0,2 2 0,2-1 0,1 0 0,3 1 0,4 6 0,2 12 0,2 26 0,0-12 0,0 4 0,0 10 0,2 3 0,3 5 0,2 0 0,2-3 0,3-2 0,2-13 0,3-5 0,16 25 0,-5-30 0,-8-23 0,-10-11 0,-5-6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03:18:04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314 828 24575,'18'0'0,"8"0"0,10 0 0,10-1 0,-6-2 0,-15 1 0,-16-4 0,-20-2 0,-6-4 0,-1-5 0,0-2 0,2-6 0,-1-10 0,-1-15 0,2-14 0,5-4 0,5 6 0,4 13 0,2 15 0,0 8 0,0 7 0,0-1 0,0-1 0,0-1 0,-3-4 0,-2-2 0,-7-4 0,-6-3 0,-4 1 0,-4 0 0,-1 5 0,-1 6 0,1 9 0,0 7 0,-1 4 0,-1 10 0,2 9 0,3 14 0,2 9 0,4 4 0,6-2 0,5-5 0,5-3 0,2-5 0,0-3 0,1 3 0,6 13 0,5 15 0,10 17 0,11 9 0,5-5 0,2-12 0,-4-18 0,-5-16 0,-5-14 0,-4-7 0,-6-6 0,-4-4 0,-4 0 0,-2 0 0,0 4 0,-2-1 0,2 4 0,-1 0 0,2-1 0,-4-2 0,-1-2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03:18:06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1377 16462,'8'-9'0,"6"4"3548,18 1-3548,16 0 1395,14-10-1395,6-11 744,-4-14-744,-7-9 2426,-10-5-2426,-9-4 0,-8-1 0,-8-2 0,-8-4 0,-6-6 0,-5-15 0,-3 36 0,0-3 0,0-4 0,0-2 0,-1-3 0,-1 1 0,-3 2 0,-2 3 0,-14-42 0,-9 23 0,-6 18 0,-1 17 0,-2 12 0,0 8 0,0 8 0,1 5 0,-1 4 0,2 1 0,2 1 0,1 0 0,1 4 0,-6 5 0,-3 6 0,-1 4 0,1 0 0,8 0 0,8-1 0,4 0 0,6-1 0,1 2 0,-1 1 0,-1 4 0,-2 3 0,1 3 0,1 1 0,3 2 0,4 2 0,2 2 0,2 2 0,2-2 0,2-2 0,2-1 0,0-1 0,0 8 0,0 8 0,0 12 0,0 13 0,0 1 0,0 2 0,0-8 0,0-11 0,2-8 0,2-12 0,0-8 0,3-3 0,-1-6 0,3-1 0,3-2 0,3-5 0,1 0 0,4-1 0,2-1 0,8 0 0,12-1 0,10 3 0,13 3 0,5 3 0,2 0 0,-5-6 0,-13-6 0,-14-4 0,-8-3 0,-16 0 0,-4 0 0,-11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03:18:09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4031 501 24575,'-40'0'0,"-44"0"0,16 0 0,-7 0 0,-16 0 0,-3 0 0,1 0 0,0 0 0,8 0 0,2 0 0,12 0 0,3 0 0,8 0 0,3 0 0,4 0 0,1 0 0,0 0 0,0 0 0,-5 0 0,-3 0 0,-11 0 0,-4 0 0,-16-1 0,-3 2 0,-3 1 0,-2 2 0,32 1 0,-2 1 0,2 1 0,-29 5 0,2 4 0,13 0 0,3 2 0,8-2 0,3 0 0,12-2 0,4 1 0,-35 11 0,8 4 0,3 3 0,-4 3 0,-4 3 0,-4 1 0,5-3 0,15-4 0,18-8 0,16-10 0,11-8 0,6-5 0,1-2 0,-2 0 0,-3 0 0,-3 0 0,-5 0 0,-4 0 0,-9 0 0,-7 0 0,-7 0 0,-1 0 0,3-1 0,8-4 0,7-6 0,9-5 0,5 0 0,7 2 0,5 3 0,6 3 0,3 0 0,2 1 0,1-2 0,4 0 0,5-1 0,10 0 0,12 3 0,10 3 0,8 2 0,6 2 0,11 0 0,23 0 0,-30 0 0,6 0 0,16 0 0,5 0 0,-18 0 0,2 0 0,1 0-273,10 0 0,2 0 1,0 0 272,0 0 0,1 0 0,-2 0 0,-1 0 0,0 0 0,-3 0 0,-6 0 0,-3 0 0,-1 0 0,18 0 0,-3 0 0,-9 1 0,-2-2 0,-11 1 0,-1-2 0,-3-3 0,-1-2 0,0-3 0,0-2 0,4-4 0,1-3 409,4-5 0,2-1-409,7-3 0,1-2 0,4-3 0,0-1 0,5-2 0,0-1 0,4 0 0,0-2 0,-2 1 0,0-1 0,4 0 0,-2-1 0,-2 2 0,-1 1 0,-4 3 0,-1 3 0,-4 3 0,-2 3 0,-11 5 0,-3 2 0,-8 6 0,-4 1 0,19-2 0,-24 8 0,-28 6 0,-15 3 0,-22 8 0,-20 8 0,-22 7 0,19-10 0,-4 2 0,-11 2 0,-4 2 0,-13 5 0,-4 0 0,-11 4 0,-4-1-197,29-10 0,-2 0 1,0-2 196,-3 0 0,0-1 0,-1 0 0,1-1 0,1 0 0,-2 0 0,-1 0 0,0 0 0,-1 1 0,-2 1 0,0 0 0,-1 0 0,-3 1 0,0 0 0,-1 1 0,-1 0 0,-1 0 0,0 1 0,0 1 0,0 0 0,1 0 0,-1 1 0,0 0 0,2 1 0,3-2 0,2 0 0,1 0 0,3-2 0,1 0 0,2 0 0,-28 7 0,4-3 0,11-3 0,2-2 0,7 0 0,1-1 0,8-3 0,1-1 0,6-1 0,1 0 0,5-2 0,2-1 0,-31 5 147,18-7 1,34-4-1,12-3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03:18:16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1637 1587 24575,'0'-16'0,"0"-3"0,0-3 0,0 5 0,0 6 0,0 2 0,0-1 0,0-7 0,0-7 0,0-7 0,0-2 0,0-3 0,0 2 0,0 4 0,0-1 0,0 2 0,0-5 0,3-3 0,3-5 0,2-2 0,3 0 0,1-4 0,1-2 0,1 2 0,0 1 0,-1 6 0,-1 2 0,-2 0 0,-1 1 0,-1-4 0,-3 3 0,-3-1 0,-2 2 0,0 1 0,-3 1 0,-7 3 0,-10 0 0,-13 2 0,-11-1 0,-8 0 0,-7 3 0,1 3 0,3 6 0,5 6 0,4 4 0,-1 4 0,-4 3 0,-5 1 0,-4 1 0,-7 1 0,-1 0 0,-3 0 0,-3 3 0,-1 5 0,1 6 0,4 8 0,3 6 0,4 4 0,3 6 0,2 3 0,4 8 0,1 5 0,2 10 0,3 11 0,23-31 0,3 2 0,0 6 0,1 3 0,1 6 0,2 2 0,3 4 0,3 1 0,2 1 0,3-1 0,3 1 0,1 1 0,3-3 0,3 0 0,8 2 0,8-1 0,8 3 0,9-2 0,12 2 0,8-3 0,10 1 0,6-4 0,3-2 0,5-5 0,-23-22 0,2-2 0,1-3 0,32 9 0,1-7 0,1-6 0,-1-9 0,-3-8 0,-3-10 0,-7-9 0,-4-8 0,-5-9 0,-3-8 0,-7-6 0,-3-5 0,-5-4 0,-2-4 0,1-6 0,-3-3 0,0-5 0,-3-2 0,-2-3 0,-2-1 0,-2-4 0,-5 0 0,-6 7 0,-4 0 0,-6 6 0,-4 1 0,-3 0 0,-5 1 0,-5 1 0,-5 1 0,-4-2 0,-5 0 0,-4-4 0,-5 0 0,-5 0 0,-4 1 0,-3 2 0,-1 2 0,0 3 0,-2 2 0,2 8 0,-1 3 0,-32-27 0,-3 15 0,-7 8 0,-7 9 0,-5 6 0,0 9 0,6 12 0,11 7 0,10 5 0,5 11 0,-9 17 0,-16 25 0,28-15 0,-1 4 0,-6 6 0,-1 2 0,-2 3 0,1 2 0,1 0 0,3 2 0,7-1 0,3 3 0,4 4 0,5 5 0,5 8 0,6 5 0,6 13 0,6 5-172,8-27 1,2 2 0,2 0 171,2 0 0,2-1 0,1-5 0,0-2 0,0-6 0,3 25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03:18:18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444 446 24575,'-9'10'0,"-4"10"0,1 15 0,1 11 0,2 11 0,7 3 0,2 7 0,0 7 0,0 6 0,0 7 0,0 10 0,-1-42 0,2 1 0,1 7 0,3 0 0,4 4 0,2-1 0,4-1 0,4-1 0,2-4 0,2-2 0,0-8 0,0-3 0,22 30 0,6-17 0,9-14 0,13-6 0,13-7 0,4-11 0,-38-14 0,2-4 0,7-6 0,1-8 0,9-11 0,1-11 0,9-14 0,-2-11-256,-23 8 0,-3-5 0,-2-4 256,-2-2 0,-2-4 0,-4-1 0,-4 0 0,-4-1 0,-3-1 0,-6 0 0,-4-1 0,-3 1 0,2-26 0,-8 0 0,-7 0 0,-9 2 0,-10 4 0,-10 4 0,-11 6 0,-11 5 0,-12-1 0,-9 6 0,-7 6 0,-5 6 0,22 21 0,-4 3 0,0 3 0,-5 2 0,0 4 0,-2 2 0,-30-2 0,-1 6 0,-1 5 0,1 5 0,9 2 0,3 6 0,9 6 0,4 8 0,1 11 0,5 10 0,7 11 0,7 11 0,3 16 0,8 10 0,14-17 0,3 4 0,4 4-279,2 8 0,4 4 0,2 1 279,1 8 0,2 3 0,2-1 0,2 0 0,2 1 0,4-2-302,3-4 1,5-2 0,6-1 301,6-6 0,5-2 0,8-3 0,9-3 0,9-4 0,6-5 0,12-3 0,8-5 0,5-7 0,-15-16 0,4-4 0,2-5 0,2-2 0,2-3 0,2-3 0,1-5 0,-1-6 0,0-5 0,0-6 0,0-6 0,-2-6-383,-1-6 1,-1-6 0,-2-6 0,-4-6 382,0-7 0,-3-7 0,-4-6 0,-3-6-410,-12 2 1,-3-5-1,-3-5 1,-3-2-1,-2 0 410,-2-3 0,-3-2 0,-3-2 0,-2 0 0,-3-1 0,-3-1 0,-3-1 0,-2 0 0,-3 1 0,-4 1 70,-1-11 0,-4 0 0,-5 3 0,-6 4-70,-9-10 0,-8 6 0,-8 6 150,-4 15 1,-6 6-1,-8 9-150,-4 13 0,-7 9 0,-3 6 0,-6 6 0,-4 6 0,7 5 0,5 4 0,6 4 0,5 5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CD8CF-5212-4EE1-96DC-2C1FF25E19FA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B48D1-99D8-4C7A-838C-CB6A2B973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6F27-EDBA-42B5-A12B-AEC504267523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F6D6-90D4-4436-BD08-01CDEA763B2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06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6F27-EDBA-42B5-A12B-AEC504267523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F6D6-90D4-4436-BD08-01CDEA763B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6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6F27-EDBA-42B5-A12B-AEC504267523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F6D6-90D4-4436-BD08-01CDEA763B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9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6F27-EDBA-42B5-A12B-AEC504267523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F6D6-90D4-4436-BD08-01CDEA763B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3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6F27-EDBA-42B5-A12B-AEC504267523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F6D6-90D4-4436-BD08-01CDEA763B2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90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6F27-EDBA-42B5-A12B-AEC504267523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F6D6-90D4-4436-BD08-01CDEA763B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2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6F27-EDBA-42B5-A12B-AEC504267523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F6D6-90D4-4436-BD08-01CDEA763B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8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6F27-EDBA-42B5-A12B-AEC504267523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F6D6-90D4-4436-BD08-01CDEA763B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1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6F27-EDBA-42B5-A12B-AEC504267523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F6D6-90D4-4436-BD08-01CDEA763B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9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1F6F27-EDBA-42B5-A12B-AEC504267523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9BF6D6-90D4-4436-BD08-01CDEA763B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0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6F27-EDBA-42B5-A12B-AEC504267523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F6D6-90D4-4436-BD08-01CDEA763B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3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1F6F27-EDBA-42B5-A12B-AEC504267523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9BF6D6-90D4-4436-BD08-01CDEA763B2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39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customXml" Target="../ink/ink6.xml"/><Relationship Id="rId18" Type="http://schemas.openxmlformats.org/officeDocument/2006/relationships/image" Target="../media/image3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33.png"/><Relationship Id="rId17" Type="http://schemas.openxmlformats.org/officeDocument/2006/relationships/customXml" Target="../ink/ink8.xml"/><Relationship Id="rId2" Type="http://schemas.openxmlformats.org/officeDocument/2006/relationships/image" Target="../media/image16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32.png"/><Relationship Id="rId4" Type="http://schemas.openxmlformats.org/officeDocument/2006/relationships/image" Target="../media/image290.png"/><Relationship Id="rId9" Type="http://schemas.openxmlformats.org/officeDocument/2006/relationships/customXml" Target="../ink/ink4.xml"/><Relationship Id="rId1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mailto:cheruku.harikrishn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7CDAF44-9CC4-C8A7-D515-BCEDF1F45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8" descr="YouTube has a new look and, for the first time, a new logo - The Verge">
            <a:extLst>
              <a:ext uri="{FF2B5EF4-FFF2-40B4-BE49-F238E27FC236}">
                <a16:creationId xmlns:a16="http://schemas.microsoft.com/office/drawing/2014/main" id="{11256C47-1BA6-AD26-FF46-83809883E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756" y="455025"/>
            <a:ext cx="1798813" cy="119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ike Subscribe Logo - Free Vectors &amp; PSDs to Download">
            <a:extLst>
              <a:ext uri="{FF2B5EF4-FFF2-40B4-BE49-F238E27FC236}">
                <a16:creationId xmlns:a16="http://schemas.microsoft.com/office/drawing/2014/main" id="{B6C01C02-9F76-9BDB-E2EB-4876F19488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649" y="649607"/>
            <a:ext cx="1959177" cy="100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657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C011-4C69-AB5F-FE7C-6136C3CFE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06DAE9-0624-FE11-4BAD-B29E61EB9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812" y="182880"/>
            <a:ext cx="11374387" cy="5249229"/>
          </a:xfrm>
        </p:spPr>
      </p:pic>
    </p:spTree>
    <p:extLst>
      <p:ext uri="{BB962C8B-B14F-4D97-AF65-F5344CB8AC3E}">
        <p14:creationId xmlns:p14="http://schemas.microsoft.com/office/powerpoint/2010/main" val="2828698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92AC-D4F9-E360-D2CE-17CF1B72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D6ACFD-D8DC-4625-8D71-291D8C87C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760" y="182881"/>
            <a:ext cx="11216640" cy="5686108"/>
          </a:xfrm>
        </p:spPr>
      </p:pic>
    </p:spTree>
    <p:extLst>
      <p:ext uri="{BB962C8B-B14F-4D97-AF65-F5344CB8AC3E}">
        <p14:creationId xmlns:p14="http://schemas.microsoft.com/office/powerpoint/2010/main" val="40366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0D1C4-0BB7-AD30-7253-E50DF7CB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C688E2-98D2-8ABA-45F0-9646519A0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" y="286603"/>
            <a:ext cx="11765280" cy="5582385"/>
          </a:xfrm>
        </p:spPr>
      </p:pic>
    </p:spTree>
    <p:extLst>
      <p:ext uri="{BB962C8B-B14F-4D97-AF65-F5344CB8AC3E}">
        <p14:creationId xmlns:p14="http://schemas.microsoft.com/office/powerpoint/2010/main" val="62077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A68F-D3C1-D32B-908E-F079575F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D70FF4-8BEC-DAA4-B74D-B769E9C73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303760" cy="6278879"/>
          </a:xfrm>
        </p:spPr>
      </p:pic>
    </p:spTree>
    <p:extLst>
      <p:ext uri="{BB962C8B-B14F-4D97-AF65-F5344CB8AC3E}">
        <p14:creationId xmlns:p14="http://schemas.microsoft.com/office/powerpoint/2010/main" val="1153014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4EDD62-37FB-E467-8D2A-676D44DDB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4" y="190500"/>
            <a:ext cx="11782425" cy="5848349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F7D25D6-D6F1-F05B-CBAC-D29C67DE7207}"/>
                  </a:ext>
                </a:extLst>
              </p14:cNvPr>
              <p14:cNvContentPartPr/>
              <p14:nvPr/>
            </p14:nvContentPartPr>
            <p14:xfrm>
              <a:off x="10126136" y="2706653"/>
              <a:ext cx="13284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8F7D25D6-D6F1-F05B-CBAC-D29C67DE72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17136" y="2698013"/>
                <a:ext cx="150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3E8E661-D7BA-EAA2-724E-0BB20885F6A4}"/>
                  </a:ext>
                </a:extLst>
              </p14:cNvPr>
              <p14:cNvContentPartPr/>
              <p14:nvPr/>
            </p14:nvContentPartPr>
            <p14:xfrm>
              <a:off x="8811416" y="4521413"/>
              <a:ext cx="17532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23E8E661-D7BA-EAA2-724E-0BB20885F6A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02416" y="4512773"/>
                <a:ext cx="192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CCE3ED-5BD1-8C12-9181-9765ED9BD50E}"/>
                  </a:ext>
                </a:extLst>
              </p14:cNvPr>
              <p14:cNvContentPartPr/>
              <p14:nvPr/>
            </p14:nvContentPartPr>
            <p14:xfrm>
              <a:off x="11322416" y="4317293"/>
              <a:ext cx="254160" cy="353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1CCE3ED-5BD1-8C12-9181-9765ED9BD50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313776" y="4308653"/>
                <a:ext cx="27180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F210EB7-20E6-6627-4761-F9B538F79ADF}"/>
                  </a:ext>
                </a:extLst>
              </p14:cNvPr>
              <p14:cNvContentPartPr/>
              <p14:nvPr/>
            </p14:nvContentPartPr>
            <p14:xfrm>
              <a:off x="8785856" y="4232333"/>
              <a:ext cx="185400" cy="310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9F210EB7-20E6-6627-4761-F9B538F79AD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76856" y="4223333"/>
                <a:ext cx="203040" cy="32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167721B-1942-7D1E-6718-D04F85E1CC9A}"/>
              </a:ext>
            </a:extLst>
          </p:cNvPr>
          <p:cNvGrpSpPr/>
          <p:nvPr/>
        </p:nvGrpSpPr>
        <p:grpSpPr>
          <a:xfrm>
            <a:off x="9266816" y="1936613"/>
            <a:ext cx="1639800" cy="860760"/>
            <a:chOff x="9266816" y="1936613"/>
            <a:chExt cx="1639800" cy="86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9F1D10E-79CB-B5F2-24A9-D87A99CAEFC8}"/>
                    </a:ext>
                  </a:extLst>
                </p14:cNvPr>
                <p14:cNvContentPartPr/>
                <p14:nvPr/>
              </p14:nvContentPartPr>
              <p14:xfrm>
                <a:off x="10003736" y="2278613"/>
                <a:ext cx="317880" cy="518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89F1D10E-79CB-B5F2-24A9-D87A99CAEFC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994736" y="2269973"/>
                  <a:ext cx="33552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311EEB9-96F2-A667-010B-C0271D8AD44A}"/>
                    </a:ext>
                  </a:extLst>
                </p14:cNvPr>
                <p14:cNvContentPartPr/>
                <p14:nvPr/>
              </p14:nvContentPartPr>
              <p14:xfrm>
                <a:off x="9266816" y="1936613"/>
                <a:ext cx="1639800" cy="427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1311EEB9-96F2-A667-010B-C0271D8AD44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58176" y="1927973"/>
                  <a:ext cx="1657440" cy="44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0E69D0-2B94-BEF4-E4AC-6B578A1F29F6}"/>
              </a:ext>
            </a:extLst>
          </p:cNvPr>
          <p:cNvGrpSpPr/>
          <p:nvPr/>
        </p:nvGrpSpPr>
        <p:grpSpPr>
          <a:xfrm>
            <a:off x="7626656" y="4442573"/>
            <a:ext cx="1653120" cy="965160"/>
            <a:chOff x="7626656" y="4442573"/>
            <a:chExt cx="1653120" cy="96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1DE61E9-BBEA-1E50-C58C-9CC3687F79F1}"/>
                    </a:ext>
                  </a:extLst>
                </p14:cNvPr>
                <p14:cNvContentPartPr/>
                <p14:nvPr/>
              </p14:nvContentPartPr>
              <p14:xfrm>
                <a:off x="7626656" y="4558853"/>
                <a:ext cx="793080" cy="848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41DE61E9-BBEA-1E50-C58C-9CC3687F79F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18016" y="4549853"/>
                  <a:ext cx="810720" cy="86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3DED186-CB9B-FBE9-EED3-85980E72EE23}"/>
                    </a:ext>
                  </a:extLst>
                </p14:cNvPr>
                <p14:cNvContentPartPr/>
                <p14:nvPr/>
              </p14:nvContentPartPr>
              <p14:xfrm>
                <a:off x="8424416" y="4442573"/>
                <a:ext cx="855360" cy="915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F3DED186-CB9B-FBE9-EED3-85980E72EE2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415776" y="4433573"/>
                  <a:ext cx="873000" cy="93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78608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E588-011C-0C76-CBC6-8283C471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1129F5-AE4E-C9CC-B515-652D11149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2485" y="0"/>
            <a:ext cx="12224485" cy="6192798"/>
          </a:xfrm>
        </p:spPr>
      </p:pic>
    </p:spTree>
    <p:extLst>
      <p:ext uri="{BB962C8B-B14F-4D97-AF65-F5344CB8AC3E}">
        <p14:creationId xmlns:p14="http://schemas.microsoft.com/office/powerpoint/2010/main" val="4193041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5B6E5F-A170-4095-839B-CDD044FAC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2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0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E588-011C-0C76-CBC6-8283C471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Answers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Open the floor for questions from participants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268" y="2269375"/>
            <a:ext cx="10316095" cy="3956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93041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E588-011C-0C76-CBC6-8283C4716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47" y="286603"/>
            <a:ext cx="11696008" cy="1450757"/>
          </a:xfrm>
        </p:spPr>
        <p:txBody>
          <a:bodyPr/>
          <a:lstStyle/>
          <a:p>
            <a:r>
              <a:rPr lang="en-US" dirty="0"/>
              <a:t>Email me at </a:t>
            </a:r>
            <a:r>
              <a:rPr lang="en-US" u="sng" dirty="0">
                <a:solidFill>
                  <a:srgbClr val="0070C0"/>
                </a:solidFill>
                <a:hlinkClick r:id="rId2"/>
              </a:rPr>
              <a:t>cheruku.harikrishna@gmail.com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                                      </a:t>
            </a:r>
            <a:endParaRPr lang="en-US" u="sng" dirty="0">
              <a:solidFill>
                <a:srgbClr val="0070C0"/>
              </a:solidFill>
            </a:endParaRPr>
          </a:p>
          <a:p>
            <a:r>
              <a:rPr lang="en-US" u="sng" dirty="0">
                <a:solidFill>
                  <a:srgbClr val="0070C0"/>
                </a:solidFill>
              </a:rPr>
              <a:t>                                              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076" y="1937645"/>
            <a:ext cx="9991899" cy="3997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9304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DEE2-568F-0221-1868-73A31B37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                            </a:t>
            </a:r>
            <a:r>
              <a:rPr lang="en-IN" b="1" dirty="0">
                <a:solidFill>
                  <a:srgbClr val="FF0000"/>
                </a:solidFill>
              </a:rPr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AF53-9307-67F8-4BB4-AF78DFF68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600" dirty="0"/>
              <a:t>It’s our first meetup, You’re all welcome 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600" dirty="0"/>
              <a:t>This course is for AWS cloud administration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600" dirty="0"/>
              <a:t>Finally will discuss about the AWS Interview Questions.</a:t>
            </a:r>
          </a:p>
        </p:txBody>
      </p:sp>
    </p:spTree>
    <p:extLst>
      <p:ext uri="{BB962C8B-B14F-4D97-AF65-F5344CB8AC3E}">
        <p14:creationId xmlns:p14="http://schemas.microsoft.com/office/powerpoint/2010/main" val="378653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Blog Sing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255" y="182880"/>
            <a:ext cx="11587941" cy="6109855"/>
          </a:xfrm>
          <a:prstGeom prst="rect">
            <a:avLst/>
          </a:prstGeom>
          <a:noFill/>
        </p:spPr>
      </p:pic>
      <p:pic>
        <p:nvPicPr>
          <p:cNvPr id="17412" name="Picture 4" descr="Powering the Digital Future: The Growth of AWS Global Cloud Infrastructure  - Telecom Revie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477" y="163281"/>
            <a:ext cx="11837727" cy="61377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99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BCB8-D6D6-8FB8-DF64-B76C9D2E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                      </a:t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                 </a:t>
            </a:r>
            <a:r>
              <a:rPr lang="en-IN" b="1" dirty="0">
                <a:solidFill>
                  <a:schemeClr val="accent1"/>
                </a:solidFill>
              </a:rPr>
              <a:t>      </a:t>
            </a:r>
            <a:r>
              <a:rPr lang="en-IN" b="1" dirty="0">
                <a:solidFill>
                  <a:srgbClr val="FF0000"/>
                </a:solidFill>
              </a:rPr>
              <a:t>AWS Cloud</a:t>
            </a:r>
          </a:p>
        </p:txBody>
      </p:sp>
      <p:pic>
        <p:nvPicPr>
          <p:cNvPr id="5126" name="Picture 6" descr="Amazon Web Services - Wikipedia">
            <a:extLst>
              <a:ext uri="{FF2B5EF4-FFF2-40B4-BE49-F238E27FC236}">
                <a16:creationId xmlns:a16="http://schemas.microsoft.com/office/drawing/2014/main" id="{5F331A67-9CAF-E208-DF50-5EEDA63CA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213361"/>
            <a:ext cx="9704604" cy="395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11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505" y="286603"/>
            <a:ext cx="11770822" cy="145075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What to expect from this AWS Cloud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7818" y="1862051"/>
            <a:ext cx="11795759" cy="4314305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AWS Concepts: </a:t>
            </a:r>
            <a:r>
              <a:rPr lang="en-IN" dirty="0">
                <a:solidFill>
                  <a:schemeClr val="accent1"/>
                </a:solidFill>
              </a:rPr>
              <a:t>AWS Regions</a:t>
            </a:r>
            <a:r>
              <a:rPr lang="en-IN" dirty="0">
                <a:solidFill>
                  <a:schemeClr val="tx1"/>
                </a:solidFill>
              </a:rPr>
              <a:t>,</a:t>
            </a:r>
            <a:r>
              <a:rPr lang="en-IN" dirty="0">
                <a:solidFill>
                  <a:schemeClr val="accent1"/>
                </a:solidFill>
              </a:rPr>
              <a:t> Availability Zones </a:t>
            </a:r>
            <a:r>
              <a:rPr lang="en-IN" dirty="0">
                <a:solidFill>
                  <a:schemeClr val="tx1"/>
                </a:solidFill>
              </a:rPr>
              <a:t>&amp;</a:t>
            </a:r>
            <a:r>
              <a:rPr lang="en-IN" dirty="0">
                <a:solidFill>
                  <a:schemeClr val="accent1"/>
                </a:solidFill>
              </a:rPr>
              <a:t> AWS Services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Understanding </a:t>
            </a:r>
            <a:r>
              <a:rPr lang="en-IN" dirty="0">
                <a:solidFill>
                  <a:schemeClr val="accent1"/>
                </a:solidFill>
              </a:rPr>
              <a:t>EC2 Instanc</a:t>
            </a:r>
            <a:r>
              <a:rPr lang="en-IN" dirty="0"/>
              <a:t>e options and how to choose the right one/mix for your workload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Understanding </a:t>
            </a:r>
            <a:r>
              <a:rPr lang="en-IN" dirty="0">
                <a:solidFill>
                  <a:schemeClr val="accent1"/>
                </a:solidFill>
              </a:rPr>
              <a:t>Storage</a:t>
            </a:r>
            <a:r>
              <a:rPr lang="en-IN" dirty="0"/>
              <a:t> options and how to choose the right one/mix of your workload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The basics of </a:t>
            </a:r>
            <a:r>
              <a:rPr lang="en-IN" dirty="0">
                <a:solidFill>
                  <a:schemeClr val="accent1"/>
                </a:solidFill>
              </a:rPr>
              <a:t>VPC</a:t>
            </a:r>
            <a:r>
              <a:rPr lang="en-IN" dirty="0"/>
              <a:t> networking and setting up a </a:t>
            </a:r>
            <a:r>
              <a:rPr lang="en-IN" dirty="0">
                <a:solidFill>
                  <a:schemeClr val="accent1"/>
                </a:solidFill>
              </a:rPr>
              <a:t>Load Balancer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1"/>
                </a:solidFill>
              </a:rPr>
              <a:t> Monitoring , Metrics &amp; Logs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1"/>
                </a:solidFill>
              </a:rPr>
              <a:t> Security </a:t>
            </a:r>
            <a:r>
              <a:rPr lang="en-IN" dirty="0">
                <a:solidFill>
                  <a:schemeClr val="tx1"/>
                </a:solidFill>
              </a:rPr>
              <a:t>and</a:t>
            </a:r>
            <a:r>
              <a:rPr lang="en-IN" dirty="0">
                <a:solidFill>
                  <a:schemeClr val="accent1"/>
                </a:solidFill>
              </a:rPr>
              <a:t> Access Control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1"/>
                </a:solidFill>
              </a:rPr>
              <a:t> Deployment ( </a:t>
            </a:r>
            <a:r>
              <a:rPr lang="en-IN" dirty="0">
                <a:solidFill>
                  <a:schemeClr val="tx1"/>
                </a:solidFill>
              </a:rPr>
              <a:t>website hosting</a:t>
            </a:r>
            <a:r>
              <a:rPr lang="en-IN" dirty="0">
                <a:solidFill>
                  <a:schemeClr val="accent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 EC2 </a:t>
            </a:r>
            <a:r>
              <a:rPr lang="en-IN" dirty="0">
                <a:solidFill>
                  <a:schemeClr val="accent1"/>
                </a:solidFill>
              </a:rPr>
              <a:t>Cost Optimization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DB91E-6C3C-4126-ADA5-0FF084D7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What is Amazon Web Services?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0A4981-3ED3-72EF-9DD7-59DBF5D1C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095" y="1846263"/>
            <a:ext cx="7824135" cy="4022725"/>
          </a:xfrm>
        </p:spPr>
      </p:pic>
    </p:spTree>
    <p:extLst>
      <p:ext uri="{BB962C8B-B14F-4D97-AF65-F5344CB8AC3E}">
        <p14:creationId xmlns:p14="http://schemas.microsoft.com/office/powerpoint/2010/main" val="159993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8E8AE7-AA75-9538-42F5-F30FF6FE1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863" y="914400"/>
            <a:ext cx="9748057" cy="5374507"/>
          </a:xfrm>
        </p:spPr>
      </p:pic>
    </p:spTree>
    <p:extLst>
      <p:ext uri="{BB962C8B-B14F-4D97-AF65-F5344CB8AC3E}">
        <p14:creationId xmlns:p14="http://schemas.microsoft.com/office/powerpoint/2010/main" val="3808138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4194ED-F34B-6469-7DBB-7C76B6796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548" y="1011981"/>
            <a:ext cx="9794572" cy="5159418"/>
          </a:xfrm>
        </p:spPr>
      </p:pic>
    </p:spTree>
    <p:extLst>
      <p:ext uri="{BB962C8B-B14F-4D97-AF65-F5344CB8AC3E}">
        <p14:creationId xmlns:p14="http://schemas.microsoft.com/office/powerpoint/2010/main" val="362597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11CE78-21E4-9D7E-44FE-F95EF3771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050" y="352566"/>
            <a:ext cx="10374313" cy="5440080"/>
          </a:xfrm>
        </p:spPr>
      </p:pic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135C98C0-3841-3D14-00D4-D080D6ED0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43" y="169972"/>
            <a:ext cx="10374313" cy="54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70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123906</TotalTime>
  <Words>145</Words>
  <Application>Microsoft Office PowerPoint</Application>
  <PresentationFormat>Widescreen</PresentationFormat>
  <Paragraphs>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Wingdings</vt:lpstr>
      <vt:lpstr>Retrospect</vt:lpstr>
      <vt:lpstr>PowerPoint Presentation</vt:lpstr>
      <vt:lpstr>                            Welcome!</vt:lpstr>
      <vt:lpstr>PowerPoint Presentation</vt:lpstr>
      <vt:lpstr>                                              AWS Cloud</vt:lpstr>
      <vt:lpstr>What to expect from this AWS Cloud</vt:lpstr>
      <vt:lpstr>What is Amazon Web Services?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&amp; Answers</vt:lpstr>
      <vt:lpstr>Email me at cheruku.harikrishna@gmail.com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Hari Solution Architect </dc:title>
  <dc:creator>Harikrishna Cheruku</dc:creator>
  <cp:lastModifiedBy>HP</cp:lastModifiedBy>
  <cp:revision>566</cp:revision>
  <dcterms:created xsi:type="dcterms:W3CDTF">2022-08-04T01:08:40Z</dcterms:created>
  <dcterms:modified xsi:type="dcterms:W3CDTF">2024-11-05T08:06:29Z</dcterms:modified>
</cp:coreProperties>
</file>